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handoutMasterIdLst>
    <p:handoutMasterId r:id="rId15"/>
  </p:handoutMasterIdLst>
  <p:sldIdLst>
    <p:sldId id="557" r:id="rId2"/>
    <p:sldId id="568" r:id="rId3"/>
    <p:sldId id="579" r:id="rId4"/>
    <p:sldId id="581" r:id="rId5"/>
    <p:sldId id="558" r:id="rId6"/>
    <p:sldId id="570" r:id="rId7"/>
    <p:sldId id="616" r:id="rId8"/>
    <p:sldId id="620" r:id="rId9"/>
    <p:sldId id="626" r:id="rId10"/>
    <p:sldId id="603" r:id="rId11"/>
    <p:sldId id="617" r:id="rId12"/>
    <p:sldId id="627" r:id="rId13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>
          <p15:clr>
            <a:srgbClr val="A4A3A4"/>
          </p15:clr>
        </p15:guide>
        <p15:guide id="2" orient="horz" pos="2976">
          <p15:clr>
            <a:srgbClr val="A4A3A4"/>
          </p15:clr>
        </p15:guide>
        <p15:guide id="3" orient="horz" pos="3612">
          <p15:clr>
            <a:srgbClr val="A4A3A4"/>
          </p15:clr>
        </p15:guide>
        <p15:guide id="4" pos="204">
          <p15:clr>
            <a:srgbClr val="A4A3A4"/>
          </p15:clr>
        </p15:guide>
        <p15:guide id="5" pos="5329">
          <p15:clr>
            <a:srgbClr val="A4A3A4"/>
          </p15:clr>
        </p15:guide>
        <p15:guide id="6" pos="40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обряков Михаил" initials="ДМ" lastIdx="2" clrIdx="0"/>
  <p:cmAuthor id="1" name="admin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B9B9"/>
    <a:srgbClr val="FF3300"/>
    <a:srgbClr val="FFCC66"/>
    <a:srgbClr val="005E9E"/>
    <a:srgbClr val="939598"/>
    <a:srgbClr val="FFFFFF"/>
    <a:srgbClr val="E1E2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6" autoAdjust="0"/>
    <p:restoredTop sz="98469" autoAdjust="0"/>
  </p:normalViewPr>
  <p:slideViewPr>
    <p:cSldViewPr>
      <p:cViewPr varScale="1">
        <p:scale>
          <a:sx n="84" d="100"/>
          <a:sy n="84" d="100"/>
        </p:scale>
        <p:origin x="1646" y="86"/>
      </p:cViewPr>
      <p:guideLst>
        <p:guide orient="horz" pos="2478"/>
        <p:guide orient="horz" pos="2976"/>
        <p:guide orient="horz" pos="3612"/>
        <p:guide pos="204"/>
        <p:guide pos="5329"/>
        <p:guide pos="4059"/>
      </p:guideLst>
    </p:cSldViewPr>
  </p:slideViewPr>
  <p:outlineViewPr>
    <p:cViewPr>
      <p:scale>
        <a:sx n="33" d="100"/>
        <a:sy n="33" d="100"/>
      </p:scale>
      <p:origin x="0" y="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opets\Desktop\&#1057;&#1090;&#1088;&#1072;&#1090;&#1077;&#1075;&#1080;&#1103;%20&#1088;&#1086;&#1089;&#1090;&#1072;\&#1042;&#1055;&#1056;&#1052;\&#1056;&#1077;&#1075;&#1080;&#1086;&#1085;&#1099;\&#1044;&#1060;&#1054;\&#1042;&#1055;&#1056;&#1052;%20&#1044;&#1060;&#1054;%2023.08.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opets\Desktop\&#1057;&#1090;&#1088;&#1072;&#1090;&#1077;&#1075;&#1080;&#1103;%20&#1088;&#1086;&#1089;&#1090;&#1072;\&#1042;&#1055;&#1056;&#1052;\&#1056;&#1077;&#1075;&#1080;&#1086;&#1085;&#1099;\&#1044;&#1060;&#1054;\&#1042;&#1055;&#1056;&#1052;%20&#1044;&#1060;&#1054;%2023.08.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opets\Desktop\&#1057;&#1090;&#1088;&#1072;&#1090;&#1077;&#1075;&#1080;&#1103;%20&#1088;&#1086;&#1089;&#1090;&#1072;\&#1042;&#1055;&#1056;&#1052;\&#1056;&#1077;&#1075;&#1080;&#1086;&#1085;&#1099;\&#1044;&#1060;&#1054;\&#1042;&#1055;&#1056;&#1052;%20&#1044;&#1060;&#1054;%2023.08.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opets\Desktop\&#1057;&#1090;&#1088;&#1072;&#1090;&#1077;&#1075;&#1080;&#1103;%20&#1088;&#1086;&#1089;&#1090;&#1072;\&#1042;&#1055;&#1056;&#1052;\&#1056;&#1077;&#1075;&#1080;&#1086;&#1085;&#1099;\&#1044;&#1060;&#1054;\&#1061;&#1072;&#1073;&#1072;&#1088;&#1086;&#1074;&#1089;&#1082;&#1080;&#1081;%20&#1082;&#1088;&#1072;&#1081;\&#1042;&#1055;&#1056;&#1052;%20&#1061;&#1072;&#1073;&#1072;&#1088;&#1086;&#1074;&#1089;&#1082;&#1080;&#1081;%20&#1082;&#1088;&#1072;&#1081;%2001.09.2017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kopets\Desktop\&#1057;&#1090;&#1088;&#1072;&#1090;&#1077;&#1075;&#1080;&#1103;%20&#1088;&#1086;&#1089;&#1090;&#1072;\&#1042;&#1055;&#1056;&#1052;\&#1056;&#1077;&#1075;&#1080;&#1086;&#1085;&#1099;\&#1044;&#1060;&#1054;\&#1061;&#1072;&#1073;&#1072;&#1088;&#1086;&#1074;&#1089;&#1082;&#1080;&#1081;%20&#1082;&#1088;&#1072;&#1081;\&#1042;&#1055;&#1056;&#1052;%20&#1061;&#1072;&#1073;&#1072;&#1088;&#1086;&#1074;&#1089;&#1082;&#1080;&#1081;%20&#1082;&#1088;&#1072;&#1081;%2001.09.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Лист1!$B$10</c:f>
              <c:strCache>
                <c:ptCount val="1"/>
                <c:pt idx="0">
                  <c:v>Всего ВПРМ, тыс. ед.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c:spPr>
          <c:dLbls>
            <c:dLbl>
              <c:idx val="0"/>
              <c:layout>
                <c:manualLayout>
                  <c:x val="0"/>
                  <c:y val="-0.288636363636363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066744567787886E-3"/>
                  <c:y val="-0.32070707070707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177790761297981E-2"/>
                  <c:y val="-0.317499999999999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0.333535353535353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4133489135575687E-2"/>
                  <c:y val="-0.35277777777777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711163045191924E-3"/>
                  <c:y val="-0.375227272727272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Лист1!$C$4:$H$4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Лист1!$C$10:$H$10</c:f>
              <c:numCache>
                <c:formatCode>#,##0</c:formatCode>
                <c:ptCount val="6"/>
                <c:pt idx="0">
                  <c:v>12724.807999999997</c:v>
                </c:pt>
                <c:pt idx="1">
                  <c:v>13676.579</c:v>
                </c:pt>
                <c:pt idx="2">
                  <c:v>13850.62</c:v>
                </c:pt>
                <c:pt idx="3">
                  <c:v>14342.797999999999</c:v>
                </c:pt>
                <c:pt idx="4">
                  <c:v>15327.110000000004</c:v>
                </c:pt>
                <c:pt idx="5">
                  <c:v>16605.359999999997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6616600"/>
        <c:axId val="3435448"/>
      </c:areaChart>
      <c:lineChart>
        <c:grouping val="standard"/>
        <c:varyColors val="0"/>
        <c:ser>
          <c:idx val="1"/>
          <c:order val="1"/>
          <c:tx>
            <c:strRef>
              <c:f>Лист1!$B$11</c:f>
              <c:strCache>
                <c:ptCount val="1"/>
                <c:pt idx="0">
                  <c:v>Число ВПРМ на ОСН, тыс. ед.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circle"/>
            <c:size val="6"/>
            <c:spPr>
              <a:solidFill>
                <a:srgbClr val="7030A0"/>
              </a:solidFill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Лист1!$C$4:$H$4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Лист1!$C$11:$H$11</c:f>
              <c:numCache>
                <c:formatCode>#,##0</c:formatCode>
                <c:ptCount val="6"/>
                <c:pt idx="0">
                  <c:v>7889.0519999999988</c:v>
                </c:pt>
                <c:pt idx="1">
                  <c:v>8694.32</c:v>
                </c:pt>
                <c:pt idx="2">
                  <c:v>9100.3480000000018</c:v>
                </c:pt>
                <c:pt idx="3">
                  <c:v>9800.4439999999995</c:v>
                </c:pt>
                <c:pt idx="4">
                  <c:v>10972.032000000003</c:v>
                </c:pt>
                <c:pt idx="5">
                  <c:v>13072.359999999997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Лист1!$B$12</c:f>
              <c:strCache>
                <c:ptCount val="1"/>
                <c:pt idx="0">
                  <c:v>Число ВПРМ на спецрежимах, тыс. ед.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6"/>
            <c:spPr>
              <a:solidFill>
                <a:srgbClr val="C00000"/>
              </a:solidFill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Лист1!$C$4:$H$4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Лист1!$C$12:$H$12</c:f>
              <c:numCache>
                <c:formatCode>#,##0</c:formatCode>
                <c:ptCount val="6"/>
                <c:pt idx="0">
                  <c:v>4835.7559999999994</c:v>
                </c:pt>
                <c:pt idx="1">
                  <c:v>4982.259</c:v>
                </c:pt>
                <c:pt idx="2">
                  <c:v>4750.271999999999</c:v>
                </c:pt>
                <c:pt idx="3">
                  <c:v>4542.3539999999994</c:v>
                </c:pt>
                <c:pt idx="4">
                  <c:v>4355.0780000000004</c:v>
                </c:pt>
                <c:pt idx="5">
                  <c:v>3533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616600"/>
        <c:axId val="3435448"/>
      </c:lineChart>
      <c:catAx>
        <c:axId val="116616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435448"/>
        <c:crosses val="autoZero"/>
        <c:auto val="1"/>
        <c:lblAlgn val="ctr"/>
        <c:lblOffset val="100"/>
        <c:noMultiLvlLbl val="0"/>
      </c:catAx>
      <c:valAx>
        <c:axId val="3435448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#,##0" sourceLinked="1"/>
        <c:majorTickMark val="none"/>
        <c:minorTickMark val="none"/>
        <c:tickLblPos val="nextTo"/>
        <c:crossAx val="1166166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55402799357285"/>
          <c:y val="3.2635725660111838E-2"/>
          <c:w val="0.75823809792278474"/>
          <c:h val="0.5848000685109061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Лист1!$B$6</c:f>
              <c:strCache>
                <c:ptCount val="1"/>
                <c:pt idx="0">
                  <c:v>Количество рабочих мест, тыс. ед.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Лист1!$C$2:$H$4</c:f>
              <c:multiLvlStrCache>
                <c:ptCount val="6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</c:lvl>
                <c:lvl>
                  <c:pt idx="0">
                    <c:v>∆ РМ, % год к году</c:v>
                  </c:pt>
                  <c:pt idx="1">
                    <c:v>-1,5%</c:v>
                  </c:pt>
                  <c:pt idx="2">
                    <c:v>-4,1%</c:v>
                  </c:pt>
                  <c:pt idx="3">
                    <c:v>-1,6%</c:v>
                  </c:pt>
                  <c:pt idx="4">
                    <c:v>-3,2%</c:v>
                  </c:pt>
                  <c:pt idx="5">
                    <c:v>+0,3%</c:v>
                  </c:pt>
                </c:lvl>
                <c:lvl>
                  <c:pt idx="0">
                    <c:v>∆ ВПРМ, % год к году</c:v>
                  </c:pt>
                  <c:pt idx="1">
                    <c:v>+7,5%</c:v>
                  </c:pt>
                  <c:pt idx="2">
                    <c:v>+1,3%</c:v>
                  </c:pt>
                  <c:pt idx="3">
                    <c:v>+3,6%</c:v>
                  </c:pt>
                  <c:pt idx="4">
                    <c:v>+6,9%</c:v>
                  </c:pt>
                  <c:pt idx="5">
                    <c:v>+8,3%</c:v>
                  </c:pt>
                </c:lvl>
              </c:multiLvlStrCache>
            </c:multiLvlStrRef>
          </c:cat>
          <c:val>
            <c:numRef>
              <c:f>Лист1!$C$6:$H$6</c:f>
              <c:numCache>
                <c:formatCode>#,##0</c:formatCode>
                <c:ptCount val="6"/>
                <c:pt idx="0">
                  <c:v>67936.929999999993</c:v>
                </c:pt>
                <c:pt idx="1">
                  <c:v>66938.024000000005</c:v>
                </c:pt>
                <c:pt idx="2">
                  <c:v>64202.171000000002</c:v>
                </c:pt>
                <c:pt idx="3">
                  <c:v>63197.555</c:v>
                </c:pt>
                <c:pt idx="4">
                  <c:v>61168.963000000003</c:v>
                </c:pt>
                <c:pt idx="5">
                  <c:v>61350.485999999997</c:v>
                </c:pt>
              </c:numCache>
            </c:numRef>
          </c:val>
        </c:ser>
        <c:ser>
          <c:idx val="2"/>
          <c:order val="2"/>
          <c:tx>
            <c:strRef>
              <c:f>Лист1!$B$7</c:f>
              <c:strCache>
                <c:ptCount val="1"/>
                <c:pt idx="0">
                  <c:v>Добавленная стоимость, млрд руб.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invertIfNegative val="0"/>
          <c:dLbls>
            <c:dLbl>
              <c:idx val="3"/>
              <c:layout>
                <c:manualLayout>
                  <c:x val="0"/>
                  <c:y val="0.1597326665196404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Лист1!$C$2:$H$4</c:f>
              <c:multiLvlStrCache>
                <c:ptCount val="6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</c:lvl>
                <c:lvl>
                  <c:pt idx="0">
                    <c:v>∆ РМ, % год к году</c:v>
                  </c:pt>
                  <c:pt idx="1">
                    <c:v>-1,5%</c:v>
                  </c:pt>
                  <c:pt idx="2">
                    <c:v>-4,1%</c:v>
                  </c:pt>
                  <c:pt idx="3">
                    <c:v>-1,6%</c:v>
                  </c:pt>
                  <c:pt idx="4">
                    <c:v>-3,2%</c:v>
                  </c:pt>
                  <c:pt idx="5">
                    <c:v>+0,3%</c:v>
                  </c:pt>
                </c:lvl>
                <c:lvl>
                  <c:pt idx="0">
                    <c:v>∆ ВПРМ, % год к году</c:v>
                  </c:pt>
                  <c:pt idx="1">
                    <c:v>+7,5%</c:v>
                  </c:pt>
                  <c:pt idx="2">
                    <c:v>+1,3%</c:v>
                  </c:pt>
                  <c:pt idx="3">
                    <c:v>+3,6%</c:v>
                  </c:pt>
                  <c:pt idx="4">
                    <c:v>+6,9%</c:v>
                  </c:pt>
                  <c:pt idx="5">
                    <c:v>+8,3%</c:v>
                  </c:pt>
                </c:lvl>
              </c:multiLvlStrCache>
            </c:multiLvlStrRef>
          </c:cat>
          <c:val>
            <c:numRef>
              <c:f>Лист1!$C$7:$H$7</c:f>
              <c:numCache>
                <c:formatCode>#,##0</c:formatCode>
                <c:ptCount val="6"/>
                <c:pt idx="0">
                  <c:v>54794.013952062865</c:v>
                </c:pt>
                <c:pt idx="1">
                  <c:v>49713.595487666797</c:v>
                </c:pt>
                <c:pt idx="2">
                  <c:v>62385.248265133501</c:v>
                </c:pt>
                <c:pt idx="3">
                  <c:v>101287.03231916479</c:v>
                </c:pt>
                <c:pt idx="4">
                  <c:v>75032.795209047996</c:v>
                </c:pt>
                <c:pt idx="5">
                  <c:v>81880.041999999987</c:v>
                </c:pt>
              </c:numCache>
            </c:numRef>
          </c:val>
        </c:ser>
        <c:ser>
          <c:idx val="3"/>
          <c:order val="3"/>
          <c:tx>
            <c:strRef>
              <c:f>Лист1!$B$8</c:f>
              <c:strCache>
                <c:ptCount val="1"/>
                <c:pt idx="0">
                  <c:v>Доход, млрд руб.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Лист1!$C$2:$H$4</c:f>
              <c:multiLvlStrCache>
                <c:ptCount val="6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</c:lvl>
                <c:lvl>
                  <c:pt idx="0">
                    <c:v>∆ РМ, % год к году</c:v>
                  </c:pt>
                  <c:pt idx="1">
                    <c:v>-1,5%</c:v>
                  </c:pt>
                  <c:pt idx="2">
                    <c:v>-4,1%</c:v>
                  </c:pt>
                  <c:pt idx="3">
                    <c:v>-1,6%</c:v>
                  </c:pt>
                  <c:pt idx="4">
                    <c:v>-3,2%</c:v>
                  </c:pt>
                  <c:pt idx="5">
                    <c:v>+0,3%</c:v>
                  </c:pt>
                </c:lvl>
                <c:lvl>
                  <c:pt idx="0">
                    <c:v>∆ ВПРМ, % год к году</c:v>
                  </c:pt>
                  <c:pt idx="1">
                    <c:v>+7,5%</c:v>
                  </c:pt>
                  <c:pt idx="2">
                    <c:v>+1,3%</c:v>
                  </c:pt>
                  <c:pt idx="3">
                    <c:v>+3,6%</c:v>
                  </c:pt>
                  <c:pt idx="4">
                    <c:v>+6,9%</c:v>
                  </c:pt>
                  <c:pt idx="5">
                    <c:v>+8,3%</c:v>
                  </c:pt>
                </c:lvl>
              </c:multiLvlStrCache>
            </c:multiLvlStrRef>
          </c:cat>
          <c:val>
            <c:numRef>
              <c:f>Лист1!$C$8:$H$8</c:f>
              <c:numCache>
                <c:formatCode>#,##0</c:formatCode>
                <c:ptCount val="6"/>
                <c:pt idx="0">
                  <c:v>6908.6014046949995</c:v>
                </c:pt>
                <c:pt idx="1">
                  <c:v>7908.8509981009001</c:v>
                </c:pt>
                <c:pt idx="2">
                  <c:v>8709.0922557689992</c:v>
                </c:pt>
                <c:pt idx="3">
                  <c:v>10058.769487963</c:v>
                </c:pt>
                <c:pt idx="4">
                  <c:v>10455.317426843001</c:v>
                </c:pt>
                <c:pt idx="5">
                  <c:v>13120.902571000001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16783472"/>
        <c:axId val="116783856"/>
      </c:barChart>
      <c:lineChart>
        <c:grouping val="stacked"/>
        <c:varyColors val="0"/>
        <c:ser>
          <c:idx val="0"/>
          <c:order val="0"/>
          <c:tx>
            <c:strRef>
              <c:f>Лист1!$B$5</c:f>
              <c:strCache>
                <c:ptCount val="1"/>
                <c:pt idx="0">
                  <c:v>Число ВПРМ, тыс. ед. (правая шкала)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Лист1!$C$2:$H$4</c:f>
              <c:multiLvlStrCache>
                <c:ptCount val="6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</c:lvl>
                <c:lvl>
                  <c:pt idx="0">
                    <c:v>∆ РМ, % год к году</c:v>
                  </c:pt>
                  <c:pt idx="1">
                    <c:v>-1,5%</c:v>
                  </c:pt>
                  <c:pt idx="2">
                    <c:v>-4,1%</c:v>
                  </c:pt>
                  <c:pt idx="3">
                    <c:v>-1,6%</c:v>
                  </c:pt>
                  <c:pt idx="4">
                    <c:v>-3,2%</c:v>
                  </c:pt>
                  <c:pt idx="5">
                    <c:v>+0,3%</c:v>
                  </c:pt>
                </c:lvl>
                <c:lvl>
                  <c:pt idx="0">
                    <c:v>∆ ВПРМ, % год к году</c:v>
                  </c:pt>
                  <c:pt idx="1">
                    <c:v>+7,5%</c:v>
                  </c:pt>
                  <c:pt idx="2">
                    <c:v>+1,3%</c:v>
                  </c:pt>
                  <c:pt idx="3">
                    <c:v>+3,6%</c:v>
                  </c:pt>
                  <c:pt idx="4">
                    <c:v>+6,9%</c:v>
                  </c:pt>
                  <c:pt idx="5">
                    <c:v>+8,3%</c:v>
                  </c:pt>
                </c:lvl>
              </c:multiLvlStrCache>
            </c:multiLvlStrRef>
          </c:cat>
          <c:val>
            <c:numRef>
              <c:f>Лист1!$C$5:$H$5</c:f>
              <c:numCache>
                <c:formatCode>#,##0</c:formatCode>
                <c:ptCount val="6"/>
                <c:pt idx="0">
                  <c:v>12724.807999999997</c:v>
                </c:pt>
                <c:pt idx="1">
                  <c:v>13676.579</c:v>
                </c:pt>
                <c:pt idx="2">
                  <c:v>13850.62</c:v>
                </c:pt>
                <c:pt idx="3">
                  <c:v>14342.797999999999</c:v>
                </c:pt>
                <c:pt idx="4">
                  <c:v>15327.110000000004</c:v>
                </c:pt>
                <c:pt idx="5">
                  <c:v>16605.359999999997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786672"/>
        <c:axId val="116786288"/>
      </c:lineChart>
      <c:catAx>
        <c:axId val="11678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6783856"/>
        <c:crosses val="autoZero"/>
        <c:auto val="1"/>
        <c:lblAlgn val="ctr"/>
        <c:lblOffset val="100"/>
        <c:noMultiLvlLbl val="0"/>
      </c:catAx>
      <c:valAx>
        <c:axId val="116783856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1"/>
        <c:majorTickMark val="none"/>
        <c:minorTickMark val="none"/>
        <c:tickLblPos val="nextTo"/>
        <c:spPr>
          <a:ln>
            <a:noFill/>
          </a:ln>
        </c:spPr>
        <c:crossAx val="116783472"/>
        <c:crosses val="autoZero"/>
        <c:crossBetween val="between"/>
      </c:valAx>
      <c:valAx>
        <c:axId val="116786288"/>
        <c:scaling>
          <c:orientation val="minMax"/>
        </c:scaling>
        <c:delete val="0"/>
        <c:axPos val="r"/>
        <c:numFmt formatCode="#,##0" sourceLinked="1"/>
        <c:majorTickMark val="none"/>
        <c:minorTickMark val="none"/>
        <c:tickLblPos val="nextTo"/>
        <c:spPr>
          <a:ln>
            <a:noFill/>
          </a:ln>
        </c:spPr>
        <c:crossAx val="116786672"/>
        <c:crosses val="max"/>
        <c:crossBetween val="between"/>
      </c:valAx>
      <c:catAx>
        <c:axId val="1167866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678628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9673112606062015E-2"/>
          <c:y val="0.86527839499314907"/>
          <c:w val="0.96960992725518058"/>
          <c:h val="0.11708467577676553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50"/>
            </a:pPr>
            <a:r>
              <a:rPr lang="ru-RU" sz="1400" b="1" i="0" baseline="0">
                <a:effectLst/>
              </a:rPr>
              <a:t>Распределение ВПРМ по регионам ДФО в 2016 г. (в предприятиях на ОСН)</a:t>
            </a:r>
            <a:endParaRPr lang="ru-RU" sz="1050">
              <a:effectLst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264444684140508"/>
          <c:y val="0.37416199202889683"/>
          <c:w val="0.77124049904720815"/>
          <c:h val="0.55941555535572973"/>
        </c:manualLayout>
      </c:layout>
      <c:pieChart>
        <c:varyColors val="1"/>
        <c:ser>
          <c:idx val="0"/>
          <c:order val="0"/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dLbls>
            <c:dLbl>
              <c:idx val="0"/>
              <c:spPr/>
              <c:txPr>
                <a:bodyPr/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900" b="1" u="sng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4703196347031962E-3"/>
                  <c:y val="3.937565602621956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1326642936756193"/>
                  <c:y val="-8.84355160781320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2090389386258225E-4"/>
                  <c:y val="-4.17346903222427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6050221119620323"/>
                  <c:y val="-4.6867942274074009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ОКРУГ!$Y$9:$Y$17</c:f>
              <c:strCache>
                <c:ptCount val="9"/>
                <c:pt idx="0">
                  <c:v>Республика Саха (Якутия)</c:v>
                </c:pt>
                <c:pt idx="1">
                  <c:v>Приморский край</c:v>
                </c:pt>
                <c:pt idx="2">
                  <c:v>Хабаровский край</c:v>
                </c:pt>
                <c:pt idx="3">
                  <c:v>Сахалинская область</c:v>
                </c:pt>
                <c:pt idx="4">
                  <c:v>Амурская область</c:v>
                </c:pt>
                <c:pt idx="5">
                  <c:v>Камчатский край</c:v>
                </c:pt>
                <c:pt idx="6">
                  <c:v>Магаданская область</c:v>
                </c:pt>
                <c:pt idx="7">
                  <c:v>Чукотский автономный округ</c:v>
                </c:pt>
                <c:pt idx="8">
                  <c:v>Еврейская автономная область</c:v>
                </c:pt>
              </c:strCache>
            </c:strRef>
          </c:cat>
          <c:val>
            <c:numRef>
              <c:f>ОКРУГ!$Z$9:$Z$17</c:f>
              <c:numCache>
                <c:formatCode>#,##0</c:formatCode>
                <c:ptCount val="9"/>
                <c:pt idx="0">
                  <c:v>107220</c:v>
                </c:pt>
                <c:pt idx="1">
                  <c:v>91270</c:v>
                </c:pt>
                <c:pt idx="2">
                  <c:v>80590</c:v>
                </c:pt>
                <c:pt idx="3">
                  <c:v>47080</c:v>
                </c:pt>
                <c:pt idx="4">
                  <c:v>46610</c:v>
                </c:pt>
                <c:pt idx="5">
                  <c:v>28390</c:v>
                </c:pt>
                <c:pt idx="6">
                  <c:v>19000</c:v>
                </c:pt>
                <c:pt idx="7">
                  <c:v>10420</c:v>
                </c:pt>
                <c:pt idx="8">
                  <c:v>1820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696516393442626"/>
          <c:y val="4.3519135802469133E-2"/>
          <c:w val="0.69823520036429876"/>
          <c:h val="0.8582845679012345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'Вводный слайд'!$C$4</c:f>
              <c:strCache>
                <c:ptCount val="1"/>
                <c:pt idx="0">
                  <c:v>Общее количество рабочих мест, тыс. ед. (левая шкала)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'Вводный слайд'!$D$2:$I$2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'Вводный слайд'!$D$4:$I$4</c:f>
              <c:numCache>
                <c:formatCode>#,##0</c:formatCode>
                <c:ptCount val="6"/>
                <c:pt idx="0">
                  <c:v>527.78399999999999</c:v>
                </c:pt>
                <c:pt idx="1">
                  <c:v>488.95800000000003</c:v>
                </c:pt>
                <c:pt idx="2">
                  <c:v>473.28</c:v>
                </c:pt>
                <c:pt idx="3">
                  <c:v>467.392</c:v>
                </c:pt>
                <c:pt idx="4">
                  <c:v>485.97899999999998</c:v>
                </c:pt>
                <c:pt idx="5">
                  <c:v>449.87700000000001</c:v>
                </c:pt>
              </c:numCache>
            </c:numRef>
          </c:val>
        </c:ser>
        <c:ser>
          <c:idx val="2"/>
          <c:order val="2"/>
          <c:tx>
            <c:strRef>
              <c:f>'Вводный слайд'!$C$5</c:f>
              <c:strCache>
                <c:ptCount val="1"/>
                <c:pt idx="0">
                  <c:v>Добавленная стоимость (предприятий на ОСН), млрд руб. (левая шкала)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'Вводный слайд'!$D$2:$I$2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'Вводный слайд'!$D$5:$I$5</c:f>
              <c:numCache>
                <c:formatCode>#,##0</c:formatCode>
                <c:ptCount val="6"/>
                <c:pt idx="0">
                  <c:v>195.36508238750397</c:v>
                </c:pt>
                <c:pt idx="1">
                  <c:v>218.37394764632202</c:v>
                </c:pt>
                <c:pt idx="2">
                  <c:v>198.01162123417097</c:v>
                </c:pt>
                <c:pt idx="3">
                  <c:v>202.59837902542901</c:v>
                </c:pt>
                <c:pt idx="4">
                  <c:v>255.29213967473402</c:v>
                </c:pt>
                <c:pt idx="5">
                  <c:v>267.14999999999998</c:v>
                </c:pt>
              </c:numCache>
            </c:numRef>
          </c:val>
        </c:ser>
        <c:ser>
          <c:idx val="3"/>
          <c:order val="3"/>
          <c:tx>
            <c:strRef>
              <c:f>'Вводный слайд'!$C$6</c:f>
              <c:strCache>
                <c:ptCount val="1"/>
                <c:pt idx="0">
                  <c:v>Доход за налоговый период (предприятий на УСН, ЕСХН), млрд руб. (левая шкала)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'Вводный слайд'!$D$2:$I$2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'Вводный слайд'!$D$6:$I$6</c:f>
              <c:numCache>
                <c:formatCode>#,##0</c:formatCode>
                <c:ptCount val="6"/>
                <c:pt idx="0">
                  <c:v>77.698924375000018</c:v>
                </c:pt>
                <c:pt idx="1">
                  <c:v>91.428102152000008</c:v>
                </c:pt>
                <c:pt idx="2">
                  <c:v>96.865313365999995</c:v>
                </c:pt>
                <c:pt idx="3">
                  <c:v>104.918163738</c:v>
                </c:pt>
                <c:pt idx="4">
                  <c:v>106.02004412000001</c:v>
                </c:pt>
                <c:pt idx="5">
                  <c:v>120.22866399999999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18816360"/>
        <c:axId val="117021856"/>
      </c:barChart>
      <c:lineChart>
        <c:grouping val="standard"/>
        <c:varyColors val="0"/>
        <c:ser>
          <c:idx val="0"/>
          <c:order val="0"/>
          <c:tx>
            <c:strRef>
              <c:f>'Вводный слайд'!$C$3</c:f>
              <c:strCache>
                <c:ptCount val="1"/>
                <c:pt idx="0">
                  <c:v>Общее количество ВПРМ, тыс. ед. (правая шкала)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'Вводный слайд'!$D$2:$I$2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'Вводный слайд'!$D$3:$I$3</c:f>
              <c:numCache>
                <c:formatCode>#,##0</c:formatCode>
                <c:ptCount val="6"/>
                <c:pt idx="0">
                  <c:v>99.028000000000006</c:v>
                </c:pt>
                <c:pt idx="1">
                  <c:v>96.540999999999997</c:v>
                </c:pt>
                <c:pt idx="2">
                  <c:v>90.798000000000002</c:v>
                </c:pt>
                <c:pt idx="3">
                  <c:v>91.546999999999997</c:v>
                </c:pt>
                <c:pt idx="4">
                  <c:v>107.721</c:v>
                </c:pt>
                <c:pt idx="5">
                  <c:v>99.59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174176"/>
        <c:axId val="82173392"/>
      </c:lineChart>
      <c:catAx>
        <c:axId val="118816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7021856"/>
        <c:crosses val="autoZero"/>
        <c:auto val="1"/>
        <c:lblAlgn val="ctr"/>
        <c:lblOffset val="100"/>
        <c:noMultiLvlLbl val="0"/>
      </c:catAx>
      <c:valAx>
        <c:axId val="117021856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1"/>
        <c:majorTickMark val="none"/>
        <c:minorTickMark val="none"/>
        <c:tickLblPos val="nextTo"/>
        <c:crossAx val="118816360"/>
        <c:crosses val="autoZero"/>
        <c:crossBetween val="between"/>
      </c:valAx>
      <c:valAx>
        <c:axId val="82173392"/>
        <c:scaling>
          <c:orientation val="minMax"/>
          <c:min val="0"/>
        </c:scaling>
        <c:delete val="0"/>
        <c:axPos val="r"/>
        <c:numFmt formatCode="#,##0" sourceLinked="1"/>
        <c:majorTickMark val="none"/>
        <c:minorTickMark val="none"/>
        <c:tickLblPos val="nextTo"/>
        <c:crossAx val="82174176"/>
        <c:crosses val="max"/>
        <c:crossBetween val="between"/>
      </c:valAx>
      <c:catAx>
        <c:axId val="82174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2173392"/>
        <c:crosses val="autoZero"/>
        <c:auto val="1"/>
        <c:lblAlgn val="ctr"/>
        <c:lblOffset val="100"/>
        <c:noMultiLvlLbl val="0"/>
      </c:catAx>
    </c:plotArea>
    <c:legend>
      <c:legendPos val="l"/>
      <c:layout>
        <c:manualLayout>
          <c:xMode val="edge"/>
          <c:yMode val="edge"/>
          <c:x val="8.6748633879781423E-3"/>
          <c:y val="9.1045679012345698E-2"/>
          <c:w val="0.19481580145719488"/>
          <c:h val="0.8375074074074073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400"/>
              <a:t>Топ-9 отраслей по числу рабочих</a:t>
            </a:r>
            <a:r>
              <a:rPr lang="ru-RU" sz="1400" baseline="0"/>
              <a:t> мест </a:t>
            </a:r>
          </a:p>
          <a:p>
            <a:pPr>
              <a:defRPr/>
            </a:pPr>
            <a:r>
              <a:rPr lang="ru-RU" sz="1400" baseline="0"/>
              <a:t>в 2016 г., тыс. ед.</a:t>
            </a:r>
            <a:endParaRPr lang="ru-RU" sz="140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103,6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Образование</c:v>
                </c:pt>
                <c:pt idx="1">
                  <c:v>Финансовая деятельность</c:v>
                </c:pt>
                <c:pt idx="2">
                  <c:v>Рыболовство, рыбоводство</c:v>
                </c:pt>
                <c:pt idx="3">
                  <c:v>Добыча полезных ископаемых</c:v>
                </c:pt>
                <c:pt idx="4">
                  <c:v>Сельское и лесное хозяйство</c:v>
                </c:pt>
                <c:pt idx="5">
                  <c:v>Транспорт и связь</c:v>
                </c:pt>
                <c:pt idx="6">
                  <c:v>Пр-во и распр. эл/энергии, газа и воды</c:v>
                </c:pt>
                <c:pt idx="7">
                  <c:v>Строительство</c:v>
                </c:pt>
                <c:pt idx="8">
                  <c:v>Оптовая и розничная торговля и ремонт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11.7</c:v>
                </c:pt>
                <c:pt idx="1">
                  <c:v>13.8</c:v>
                </c:pt>
                <c:pt idx="2">
                  <c:v>15.8</c:v>
                </c:pt>
                <c:pt idx="3">
                  <c:v>18.100000000000001</c:v>
                </c:pt>
                <c:pt idx="4">
                  <c:v>18.399999999999999</c:v>
                </c:pt>
                <c:pt idx="5">
                  <c:v>35.1</c:v>
                </c:pt>
                <c:pt idx="6">
                  <c:v>40</c:v>
                </c:pt>
                <c:pt idx="7">
                  <c:v>60.4</c:v>
                </c:pt>
                <c:pt idx="8">
                  <c:v>103.6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Образование</c:v>
                </c:pt>
                <c:pt idx="1">
                  <c:v>Финансовая деятельность</c:v>
                </c:pt>
                <c:pt idx="2">
                  <c:v>Рыболовство, рыбоводство</c:v>
                </c:pt>
                <c:pt idx="3">
                  <c:v>Добыча полезных ископаемых</c:v>
                </c:pt>
                <c:pt idx="4">
                  <c:v>Сельское и лесное хозяйство</c:v>
                </c:pt>
                <c:pt idx="5">
                  <c:v>Транспорт и связь</c:v>
                </c:pt>
                <c:pt idx="6">
                  <c:v>Пр-во и распр. эл/энергии, газа и воды</c:v>
                </c:pt>
                <c:pt idx="7">
                  <c:v>Строительство</c:v>
                </c:pt>
                <c:pt idx="8">
                  <c:v>Оптовая и розничная торговля и ремонт</c:v>
                </c:pt>
              </c:strCache>
            </c:strRef>
          </c:cat>
          <c:val>
            <c:numRef>
              <c:f>Лист1!$C$2:$C$10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418168"/>
        <c:axId val="165342896"/>
      </c:barChart>
      <c:catAx>
        <c:axId val="1634181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anchor="ctr" anchorCtr="1"/>
          <a:lstStyle/>
          <a:p>
            <a:pPr>
              <a:defRPr kern="2900" baseline="0"/>
            </a:pPr>
            <a:endParaRPr lang="ru-RU"/>
          </a:p>
        </c:txPr>
        <c:crossAx val="165342896"/>
        <c:crosses val="autoZero"/>
        <c:auto val="0"/>
        <c:lblAlgn val="ctr"/>
        <c:lblOffset val="100"/>
        <c:tickLblSkip val="1"/>
        <c:noMultiLvlLbl val="0"/>
      </c:catAx>
      <c:valAx>
        <c:axId val="165342896"/>
        <c:scaling>
          <c:orientation val="minMax"/>
          <c:max val="120"/>
        </c:scaling>
        <c:delete val="0"/>
        <c:axPos val="b"/>
        <c:majorGridlines>
          <c:spPr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dashDot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>
                <a:tint val="75000"/>
                <a:shade val="95000"/>
                <a:satMod val="105000"/>
              </a:sysClr>
            </a:solidFill>
          </a:ln>
        </c:spPr>
        <c:txPr>
          <a:bodyPr/>
          <a:lstStyle/>
          <a:p>
            <a:pPr>
              <a:defRPr baseline="0"/>
            </a:pPr>
            <a:endParaRPr lang="ru-RU"/>
          </a:p>
        </c:txPr>
        <c:crossAx val="163418168"/>
        <c:crosses val="autoZero"/>
        <c:crossBetween val="between"/>
        <c:majorUnit val="20"/>
      </c:valAx>
      <c:spPr>
        <a:ln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400"/>
              <a:t>Топ-9</a:t>
            </a:r>
            <a:r>
              <a:rPr lang="ru-RU" sz="1400" baseline="0"/>
              <a:t> отраслей по числу ВПРМ</a:t>
            </a:r>
          </a:p>
          <a:p>
            <a:pPr>
              <a:defRPr/>
            </a:pPr>
            <a:r>
              <a:rPr lang="ru-RU" sz="1400" baseline="0"/>
              <a:t>в 2016 г., тыс. ед.</a:t>
            </a:r>
            <a:endParaRPr lang="ru-RU" sz="140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50471434820647421"/>
          <c:y val="0.22521865245086151"/>
          <c:w val="0.39756867891513559"/>
          <c:h val="0.65817456257235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Производство кокса и нефтепродуктов</c:v>
                </c:pt>
                <c:pt idx="1">
                  <c:v>Рыболовство, рыбоводство</c:v>
                </c:pt>
                <c:pt idx="2">
                  <c:v>Здравоохранение</c:v>
                </c:pt>
                <c:pt idx="3">
                  <c:v>Строительство</c:v>
                </c:pt>
                <c:pt idx="4">
                  <c:v>Добыча полезных ископаемых</c:v>
                </c:pt>
                <c:pt idx="5">
                  <c:v>Транспорт и связь</c:v>
                </c:pt>
                <c:pt idx="6">
                  <c:v>Сельское и лесное хозяйство</c:v>
                </c:pt>
                <c:pt idx="7">
                  <c:v>Оптовая и розничная торговля и ремонт</c:v>
                </c:pt>
                <c:pt idx="8">
                  <c:v>Пр-во и распр. эл/энергии, газа и воды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1.9</c:v>
                </c:pt>
                <c:pt idx="1">
                  <c:v>4.3</c:v>
                </c:pt>
                <c:pt idx="2">
                  <c:v>5.6</c:v>
                </c:pt>
                <c:pt idx="3">
                  <c:v>6</c:v>
                </c:pt>
                <c:pt idx="4">
                  <c:v>8.8000000000000007</c:v>
                </c:pt>
                <c:pt idx="5">
                  <c:v>9.9</c:v>
                </c:pt>
                <c:pt idx="6">
                  <c:v>10.4</c:v>
                </c:pt>
                <c:pt idx="7">
                  <c:v>12.8</c:v>
                </c:pt>
                <c:pt idx="8">
                  <c:v>22.7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65343680"/>
        <c:axId val="165344072"/>
      </c:barChart>
      <c:catAx>
        <c:axId val="1653436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65344072"/>
        <c:crosses val="autoZero"/>
        <c:auto val="1"/>
        <c:lblAlgn val="ctr"/>
        <c:lblOffset val="100"/>
        <c:noMultiLvlLbl val="0"/>
      </c:catAx>
      <c:valAx>
        <c:axId val="165344072"/>
        <c:scaling>
          <c:orientation val="minMax"/>
          <c:max val="25"/>
          <c:min val="0"/>
        </c:scaling>
        <c:delete val="0"/>
        <c:axPos val="b"/>
        <c:majorGridlines>
          <c:spPr>
            <a:ln>
              <a:prstDash val="dashDot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>
                <a:tint val="75000"/>
                <a:shade val="95000"/>
                <a:satMod val="105000"/>
              </a:sysClr>
            </a:solidFill>
          </a:ln>
        </c:spPr>
        <c:crossAx val="165343680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/>
              <a:t>Топ-9 отраслей по доле ВПРМ в общем числе</a:t>
            </a:r>
          </a:p>
          <a:p>
            <a:pPr>
              <a:defRPr/>
            </a:pPr>
            <a:r>
              <a:rPr lang="ru-RU" sz="1400"/>
              <a:t>рабочих мест в 2016 г., %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27,3%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28,1%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35,3%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43,8%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48,6%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56,8%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56,8%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63,8%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99,7%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Рыболовство, рыбоводство</c:v>
                </c:pt>
                <c:pt idx="1">
                  <c:v>Транспорт и связь</c:v>
                </c:pt>
                <c:pt idx="2">
                  <c:v>Производство машин и оборудования</c:v>
                </c:pt>
                <c:pt idx="3">
                  <c:v>Обработка древесины</c:v>
                </c:pt>
                <c:pt idx="4">
                  <c:v>Добыча полезных ископаемых</c:v>
                </c:pt>
                <c:pt idx="5">
                  <c:v>Пр-во и распр. эл/энергии, газа и воды</c:v>
                </c:pt>
                <c:pt idx="6">
                  <c:v>Сельское и лесное хозяйство</c:v>
                </c:pt>
                <c:pt idx="7">
                  <c:v>Здравоохранение</c:v>
                </c:pt>
                <c:pt idx="8">
                  <c:v>Производство кокса и нефтепродуктов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27.3</c:v>
                </c:pt>
                <c:pt idx="1">
                  <c:v>28.1</c:v>
                </c:pt>
                <c:pt idx="2">
                  <c:v>35.299999999999997</c:v>
                </c:pt>
                <c:pt idx="3">
                  <c:v>43.8</c:v>
                </c:pt>
                <c:pt idx="4">
                  <c:v>48.6</c:v>
                </c:pt>
                <c:pt idx="5">
                  <c:v>56.8</c:v>
                </c:pt>
                <c:pt idx="6">
                  <c:v>56.8</c:v>
                </c:pt>
                <c:pt idx="7">
                  <c:v>63.8</c:v>
                </c:pt>
                <c:pt idx="8">
                  <c:v>99.7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65344856"/>
        <c:axId val="165345248"/>
      </c:barChart>
      <c:catAx>
        <c:axId val="1653448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65345248"/>
        <c:crosses val="autoZero"/>
        <c:auto val="1"/>
        <c:lblAlgn val="ctr"/>
        <c:lblOffset val="100"/>
        <c:noMultiLvlLbl val="0"/>
      </c:catAx>
      <c:valAx>
        <c:axId val="165345248"/>
        <c:scaling>
          <c:orientation val="minMax"/>
          <c:max val="110"/>
          <c:min val="0"/>
        </c:scaling>
        <c:delete val="0"/>
        <c:axPos val="b"/>
        <c:majorGridlines>
          <c:spPr>
            <a:ln>
              <a:prstDash val="dashDot"/>
            </a:ln>
          </c:spPr>
        </c:majorGridlines>
        <c:numFmt formatCode="General" sourceLinked="1"/>
        <c:majorTickMark val="out"/>
        <c:minorTickMark val="none"/>
        <c:tickLblPos val="nextTo"/>
        <c:crossAx val="165344856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b="1" i="0" baseline="0" dirty="0">
                <a:effectLst/>
              </a:rPr>
              <a:t>Оценка потенциала отраслей</a:t>
            </a:r>
            <a:r>
              <a:rPr lang="ru-RU" sz="1400" b="1" i="0" baseline="30000" dirty="0">
                <a:effectLst/>
              </a:rPr>
              <a:t>1</a:t>
            </a:r>
            <a:r>
              <a:rPr lang="ru-RU" sz="1400" b="1" i="0" baseline="0" dirty="0">
                <a:effectLst/>
              </a:rPr>
              <a:t> Хабаровского края по созданию ВПРМ</a:t>
            </a:r>
            <a:r>
              <a:rPr lang="ru-RU" sz="1400" b="1" i="0" baseline="30000" dirty="0">
                <a:effectLst/>
              </a:rPr>
              <a:t>2</a:t>
            </a:r>
            <a:r>
              <a:rPr lang="ru-RU" sz="1400" b="1" i="0" baseline="0" dirty="0">
                <a:effectLst/>
              </a:rPr>
              <a:t>, рабочих мест</a:t>
            </a:r>
            <a:endParaRPr lang="ru-RU" sz="1400" dirty="0">
              <a:effectLst/>
            </a:endParaRPr>
          </a:p>
          <a:p>
            <a:pPr>
              <a:defRPr sz="1400"/>
            </a:pPr>
            <a:r>
              <a:rPr lang="ru-RU" sz="1400" b="1" i="0" baseline="0" dirty="0">
                <a:effectLst/>
              </a:rPr>
              <a:t>и добавленной стоимости</a:t>
            </a:r>
            <a:endParaRPr lang="ru-RU" sz="1400" dirty="0">
              <a:effectLst/>
            </a:endParaRPr>
          </a:p>
        </c:rich>
      </c:tx>
      <c:overlay val="0"/>
    </c:title>
    <c:autoTitleDeleted val="0"/>
    <c:plotArea>
      <c:layout/>
      <c:bubbleChart>
        <c:varyColors val="0"/>
        <c:ser>
          <c:idx val="0"/>
          <c:order val="0"/>
          <c:tx>
            <c:strRef>
              <c:f>Матрица!$C$6</c:f>
              <c:strCache>
                <c:ptCount val="1"/>
                <c:pt idx="0">
                  <c:v>Оптовая и розничная торговля и ремонт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Матрица!$F$6</c:f>
              <c:numCache>
                <c:formatCode>#,##0</c:formatCode>
                <c:ptCount val="1"/>
                <c:pt idx="0">
                  <c:v>103.59399999999999</c:v>
                </c:pt>
              </c:numCache>
            </c:numRef>
          </c:xVal>
          <c:yVal>
            <c:numRef>
              <c:f>Матрица!$E$6</c:f>
              <c:numCache>
                <c:formatCode>#,##0</c:formatCode>
                <c:ptCount val="1"/>
                <c:pt idx="0">
                  <c:v>94.167999999999992</c:v>
                </c:pt>
              </c:numCache>
            </c:numRef>
          </c:yVal>
          <c:bubbleSize>
            <c:numRef>
              <c:f>Матрица!$D$6</c:f>
              <c:numCache>
                <c:formatCode>#,##0</c:formatCode>
                <c:ptCount val="1"/>
                <c:pt idx="0">
                  <c:v>12.76</c:v>
                </c:pt>
              </c:numCache>
            </c:numRef>
          </c:bubbleSize>
          <c:bubble3D val="0"/>
        </c:ser>
        <c:ser>
          <c:idx val="1"/>
          <c:order val="1"/>
          <c:tx>
            <c:strRef>
              <c:f>Матрица!$C$7</c:f>
              <c:strCache>
                <c:ptCount val="1"/>
                <c:pt idx="0">
                  <c:v>Строительство</c:v>
                </c:pt>
              </c:strCache>
            </c:strRef>
          </c:tx>
          <c:spPr>
            <a:solidFill>
              <a:srgbClr val="00B0F0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Матрица!$F$7</c:f>
              <c:numCache>
                <c:formatCode>#,##0</c:formatCode>
                <c:ptCount val="1"/>
                <c:pt idx="0">
                  <c:v>60.381999999999998</c:v>
                </c:pt>
              </c:numCache>
            </c:numRef>
          </c:xVal>
          <c:yVal>
            <c:numRef>
              <c:f>Матрица!$E$7</c:f>
              <c:numCache>
                <c:formatCode>#,##0</c:formatCode>
                <c:ptCount val="1"/>
                <c:pt idx="0">
                  <c:v>15.501999999999999</c:v>
                </c:pt>
              </c:numCache>
            </c:numRef>
          </c:yVal>
          <c:bubbleSize>
            <c:numRef>
              <c:f>Матрица!$D$7</c:f>
              <c:numCache>
                <c:formatCode>#,##0</c:formatCode>
                <c:ptCount val="1"/>
                <c:pt idx="0">
                  <c:v>6.03</c:v>
                </c:pt>
              </c:numCache>
            </c:numRef>
          </c:bubbleSize>
          <c:bubble3D val="0"/>
        </c:ser>
        <c:ser>
          <c:idx val="4"/>
          <c:order val="2"/>
          <c:tx>
            <c:strRef>
              <c:f>Матрица!$C$10</c:f>
              <c:strCache>
                <c:ptCount val="1"/>
                <c:pt idx="0">
                  <c:v>Производство и распределение электроэнергии, газа и воды</c:v>
                </c:pt>
              </c:strCache>
            </c:strRef>
          </c:tx>
          <c:spPr>
            <a:solidFill>
              <a:srgbClr val="D8670A"/>
            </a:solidFill>
            <a:ln w="25400">
              <a:noFill/>
            </a:ln>
          </c:spPr>
          <c:invertIfNegative val="0"/>
          <c:xVal>
            <c:numRef>
              <c:f>Матрица!$F$10</c:f>
              <c:numCache>
                <c:formatCode>#,##0</c:formatCode>
                <c:ptCount val="1"/>
                <c:pt idx="0">
                  <c:v>39.991</c:v>
                </c:pt>
              </c:numCache>
            </c:numRef>
          </c:xVal>
          <c:yVal>
            <c:numRef>
              <c:f>Матрица!$E$10</c:f>
              <c:numCache>
                <c:formatCode>#,##0</c:formatCode>
                <c:ptCount val="1"/>
                <c:pt idx="0">
                  <c:v>21.448</c:v>
                </c:pt>
              </c:numCache>
            </c:numRef>
          </c:yVal>
          <c:bubbleSize>
            <c:numRef>
              <c:f>Матрица!$D$10</c:f>
              <c:numCache>
                <c:formatCode>#,##0</c:formatCode>
                <c:ptCount val="1"/>
                <c:pt idx="0">
                  <c:v>22.71</c:v>
                </c:pt>
              </c:numCache>
            </c:numRef>
          </c:bubbleSize>
          <c:bubble3D val="0"/>
        </c:ser>
        <c:ser>
          <c:idx val="5"/>
          <c:order val="3"/>
          <c:tx>
            <c:strRef>
              <c:f>Матрица!$C$11</c:f>
              <c:strCache>
                <c:ptCount val="1"/>
                <c:pt idx="0">
                  <c:v>Транспорт и связь</c:v>
                </c:pt>
              </c:strCache>
            </c:strRef>
          </c:tx>
          <c:spPr>
            <a:solidFill>
              <a:srgbClr val="FFCA2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Матрица!$F$11</c:f>
              <c:numCache>
                <c:formatCode>#,##0</c:formatCode>
                <c:ptCount val="1"/>
                <c:pt idx="0">
                  <c:v>35.122999999999998</c:v>
                </c:pt>
              </c:numCache>
            </c:numRef>
          </c:xVal>
          <c:yVal>
            <c:numRef>
              <c:f>Матрица!$E$11</c:f>
              <c:numCache>
                <c:formatCode>#,##0</c:formatCode>
                <c:ptCount val="1"/>
                <c:pt idx="0">
                  <c:v>25.229999999999997</c:v>
                </c:pt>
              </c:numCache>
            </c:numRef>
          </c:yVal>
          <c:bubbleSize>
            <c:numRef>
              <c:f>Матрица!$D$11</c:f>
              <c:numCache>
                <c:formatCode>#,##0</c:formatCode>
                <c:ptCount val="1"/>
                <c:pt idx="0">
                  <c:v>9.86</c:v>
                </c:pt>
              </c:numCache>
            </c:numRef>
          </c:bubbleSize>
          <c:bubble3D val="0"/>
        </c:ser>
        <c:ser>
          <c:idx val="3"/>
          <c:order val="4"/>
          <c:tx>
            <c:strRef>
              <c:f>Матрица!$C$9</c:f>
              <c:strCache>
                <c:ptCount val="1"/>
                <c:pt idx="0">
                  <c:v>Обрабатывающие производства</c:v>
                </c:pt>
              </c:strCache>
            </c:strRef>
          </c:tx>
          <c:spPr>
            <a:solidFill>
              <a:srgbClr val="FE8A8A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2.8796568627450982E-2"/>
                  <c:y val="0"/>
                </c:manualLayout>
              </c:layout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Матрица!$F$9</c:f>
              <c:numCache>
                <c:formatCode>#,##0</c:formatCode>
                <c:ptCount val="1"/>
                <c:pt idx="0">
                  <c:v>42.570999999999998</c:v>
                </c:pt>
              </c:numCache>
            </c:numRef>
          </c:xVal>
          <c:yVal>
            <c:numRef>
              <c:f>Матрица!$E$9</c:f>
              <c:numCache>
                <c:formatCode>#,##0</c:formatCode>
                <c:ptCount val="1"/>
                <c:pt idx="0">
                  <c:v>28.71</c:v>
                </c:pt>
              </c:numCache>
            </c:numRef>
          </c:yVal>
          <c:bubbleSize>
            <c:numRef>
              <c:f>Матрица!$D$9</c:f>
              <c:numCache>
                <c:formatCode>#,##0</c:formatCode>
                <c:ptCount val="1"/>
                <c:pt idx="0">
                  <c:v>6.69</c:v>
                </c:pt>
              </c:numCache>
            </c:numRef>
          </c:bubbleSize>
          <c:bubble3D val="0"/>
        </c:ser>
        <c:ser>
          <c:idx val="6"/>
          <c:order val="5"/>
          <c:tx>
            <c:strRef>
              <c:f>Матрица!$C$12</c:f>
              <c:strCache>
                <c:ptCount val="1"/>
                <c:pt idx="0">
                  <c:v>Сельское хозяйство, охота и лесное хозяйство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Матрица!$F$12</c:f>
              <c:numCache>
                <c:formatCode>#,##0</c:formatCode>
                <c:ptCount val="1"/>
                <c:pt idx="0">
                  <c:v>18.378</c:v>
                </c:pt>
              </c:numCache>
            </c:numRef>
          </c:xVal>
          <c:yVal>
            <c:numRef>
              <c:f>Матрица!$E$12</c:f>
              <c:numCache>
                <c:formatCode>#,##0</c:formatCode>
                <c:ptCount val="1"/>
                <c:pt idx="0">
                  <c:v>14.084</c:v>
                </c:pt>
              </c:numCache>
            </c:numRef>
          </c:yVal>
          <c:bubbleSize>
            <c:numRef>
              <c:f>Матрица!$D$12</c:f>
              <c:numCache>
                <c:formatCode>#,##0</c:formatCode>
                <c:ptCount val="1"/>
                <c:pt idx="0">
                  <c:v>10.44</c:v>
                </c:pt>
              </c:numCache>
            </c:numRef>
          </c:bubbleSize>
          <c:bubble3D val="0"/>
        </c:ser>
        <c:ser>
          <c:idx val="8"/>
          <c:order val="6"/>
          <c:tx>
            <c:strRef>
              <c:f>Матрица!$C$14</c:f>
              <c:strCache>
                <c:ptCount val="1"/>
                <c:pt idx="0">
                  <c:v>Рыболовство, рыбоводство</c:v>
                </c:pt>
              </c:strCache>
            </c:strRef>
          </c:tx>
          <c:spPr>
            <a:solidFill>
              <a:srgbClr val="7030A0">
                <a:alpha val="90000"/>
              </a:srgbClr>
            </a:solidFill>
            <a:ln w="25400">
              <a:noFill/>
            </a:ln>
          </c:spPr>
          <c:invertIfNegative val="0"/>
          <c:xVal>
            <c:numRef>
              <c:f>Матрица!$F$14</c:f>
              <c:numCache>
                <c:formatCode>#,##0</c:formatCode>
                <c:ptCount val="1"/>
                <c:pt idx="0">
                  <c:v>15.836</c:v>
                </c:pt>
              </c:numCache>
            </c:numRef>
          </c:xVal>
          <c:yVal>
            <c:numRef>
              <c:f>Матрица!$E$14</c:f>
              <c:numCache>
                <c:formatCode>#,##0</c:formatCode>
                <c:ptCount val="1"/>
                <c:pt idx="0">
                  <c:v>5.0179999999999998</c:v>
                </c:pt>
              </c:numCache>
            </c:numRef>
          </c:yVal>
          <c:bubbleSize>
            <c:numRef>
              <c:f>Матрица!$D$14</c:f>
              <c:numCache>
                <c:formatCode>#,##0</c:formatCode>
                <c:ptCount val="1"/>
                <c:pt idx="0">
                  <c:v>4.32</c:v>
                </c:pt>
              </c:numCache>
            </c:numRef>
          </c:bubbleSize>
          <c:bubble3D val="0"/>
        </c:ser>
        <c:ser>
          <c:idx val="7"/>
          <c:order val="7"/>
          <c:tx>
            <c:strRef>
              <c:f>Матрица!$C$13</c:f>
              <c:strCache>
                <c:ptCount val="1"/>
                <c:pt idx="0">
                  <c:v>Добыча полезных ископаемых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3.8518790849673204E-2"/>
                  <c:y val="-7.8641524736415246E-3"/>
                </c:manualLayout>
              </c:layout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Матрица!$F$13</c:f>
              <c:numCache>
                <c:formatCode>#,##0</c:formatCode>
                <c:ptCount val="1"/>
                <c:pt idx="0">
                  <c:v>18.056000000000001</c:v>
                </c:pt>
              </c:numCache>
            </c:numRef>
          </c:xVal>
          <c:yVal>
            <c:numRef>
              <c:f>Матрица!$E$13</c:f>
              <c:numCache>
                <c:formatCode>#,##0</c:formatCode>
                <c:ptCount val="1"/>
                <c:pt idx="0">
                  <c:v>37.033000000000001</c:v>
                </c:pt>
              </c:numCache>
            </c:numRef>
          </c:yVal>
          <c:bubbleSize>
            <c:numRef>
              <c:f>Матрица!$D$13</c:f>
              <c:numCache>
                <c:formatCode>#,##0</c:formatCode>
                <c:ptCount val="1"/>
                <c:pt idx="0">
                  <c:v>8.7799999999999994</c:v>
                </c:pt>
              </c:numCache>
            </c:numRef>
          </c:bubbleSize>
          <c:bubble3D val="0"/>
        </c:ser>
        <c:ser>
          <c:idx val="9"/>
          <c:order val="8"/>
          <c:tx>
            <c:strRef>
              <c:f>Матрица!$C$15</c:f>
              <c:strCache>
                <c:ptCount val="1"/>
                <c:pt idx="0">
                  <c:v>Финансовая деятельность</c:v>
                </c:pt>
              </c:strCache>
            </c:strRef>
          </c:tx>
          <c:spPr>
            <a:solidFill>
              <a:schemeClr val="tx1"/>
            </a:solidFill>
            <a:ln w="25400">
              <a:noFill/>
            </a:ln>
          </c:spPr>
          <c:invertIfNegative val="0"/>
          <c:xVal>
            <c:numRef>
              <c:f>Матрица!$F$15</c:f>
              <c:numCache>
                <c:formatCode>#,##0</c:formatCode>
                <c:ptCount val="1"/>
                <c:pt idx="0">
                  <c:v>13.792999999999999</c:v>
                </c:pt>
              </c:numCache>
            </c:numRef>
          </c:xVal>
          <c:yVal>
            <c:numRef>
              <c:f>Матрица!$E$15</c:f>
              <c:numCache>
                <c:formatCode>#,##0</c:formatCode>
                <c:ptCount val="1"/>
                <c:pt idx="0">
                  <c:v>3.4449999999999994</c:v>
                </c:pt>
              </c:numCache>
            </c:numRef>
          </c:yVal>
          <c:bubbleSize>
            <c:numRef>
              <c:f>Матрица!$D$15</c:f>
              <c:numCache>
                <c:formatCode>#,##0</c:formatCode>
                <c:ptCount val="1"/>
                <c:pt idx="0">
                  <c:v>1.52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sizeRepresents val="w"/>
        <c:axId val="118564120"/>
        <c:axId val="118564512"/>
      </c:bubbleChart>
      <c:valAx>
        <c:axId val="118564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ru-RU" sz="1100" baseline="0"/>
                  <a:t>Количество рабочих мест, тыс. ед.</a:t>
                </a:r>
                <a:endParaRPr lang="ru-RU" sz="1100"/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crossAx val="118564512"/>
        <c:crosses val="autoZero"/>
        <c:crossBetween val="midCat"/>
      </c:valAx>
      <c:valAx>
        <c:axId val="1185645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100" b="1">
                    <a:latin typeface="+mn-lt"/>
                  </a:defRPr>
                </a:pPr>
                <a:r>
                  <a:rPr lang="ru-RU" sz="1100" b="1">
                    <a:latin typeface="+mn-lt"/>
                  </a:rPr>
                  <a:t>Добавленная стоимость,</a:t>
                </a:r>
                <a:r>
                  <a:rPr lang="ru-RU" sz="1100" b="1" baseline="0">
                    <a:latin typeface="+mn-lt"/>
                  </a:rPr>
                  <a:t> млрд руб.</a:t>
                </a:r>
                <a:endParaRPr lang="ru-RU" sz="1100" b="1">
                  <a:latin typeface="+mn-lt"/>
                </a:endParaRP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crossAx val="1185641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550122549019608"/>
          <c:y val="0.13115632603406327"/>
          <c:w val="0.33461192810457518"/>
          <c:h val="0.37249797242497967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24AB1-4952-48F8-8EC0-2729DDCA2B35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29A33-6810-4E7D-B6B8-992430D40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89858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47045-FA01-4D04-8645-6BA320270C0E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993"/>
            <a:ext cx="5438775" cy="44436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BC19B-7EA8-41AB-9F78-A0A8ADF45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37398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1638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1363"/>
            <a:ext cx="2036763" cy="15271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74503" y="2358519"/>
            <a:ext cx="5438775" cy="444364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287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1363"/>
            <a:ext cx="2036763" cy="15271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74503" y="2358519"/>
            <a:ext cx="5438775" cy="444364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2870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1363"/>
            <a:ext cx="2036763" cy="15271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74503" y="2358519"/>
            <a:ext cx="5438775" cy="444364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287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1363"/>
            <a:ext cx="2036763" cy="15271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74503" y="2358519"/>
            <a:ext cx="5438775" cy="444364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287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1363"/>
            <a:ext cx="2036763" cy="15271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74503" y="2358519"/>
            <a:ext cx="5438775" cy="444364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287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1363"/>
            <a:ext cx="2036763" cy="15271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74503" y="2358519"/>
            <a:ext cx="5438775" cy="444364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287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1363"/>
            <a:ext cx="2036763" cy="15271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74503" y="2358519"/>
            <a:ext cx="5438775" cy="444364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287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1363"/>
            <a:ext cx="2036763" cy="15271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74503" y="2358519"/>
            <a:ext cx="5438775" cy="444364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287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1363"/>
            <a:ext cx="2036763" cy="15271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74503" y="2358519"/>
            <a:ext cx="5438775" cy="444364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287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1363"/>
            <a:ext cx="2036763" cy="15271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74503" y="2358519"/>
            <a:ext cx="5438775" cy="444364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287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1363"/>
            <a:ext cx="2036763" cy="15271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74503" y="2358519"/>
            <a:ext cx="5438775" cy="444364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287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F2D9-5E70-437F-A853-88C681E0E415}" type="datetime1">
              <a:rPr lang="ru-RU" smtClean="0"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Ярославская область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7734-E47D-43D8-A9AF-88856146F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548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1D0F-D5CD-4AF7-8176-13694720599A}" type="datetime1">
              <a:rPr lang="ru-RU" smtClean="0"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Ярославская область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7734-E47D-43D8-A9AF-88856146F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EF4F-5B10-4CEF-90A6-2891C3A22FE7}" type="datetime1">
              <a:rPr lang="ru-RU" smtClean="0"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Ярославская область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7734-E47D-43D8-A9AF-88856146F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47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3FC8-6DE2-4903-B71E-F7EA91819F92}" type="datetime1">
              <a:rPr lang="ru-RU" smtClean="0"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Ярославская область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7734-E47D-43D8-A9AF-88856146F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193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8BEE-7882-4E47-8918-EE8C1846EBD5}" type="datetime1">
              <a:rPr lang="ru-RU" smtClean="0"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Ярославская область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7734-E47D-43D8-A9AF-88856146F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368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D6E7-BE49-46E0-BBB3-E7FBE20B1E75}" type="datetime1">
              <a:rPr lang="ru-RU" smtClean="0"/>
              <a:t>27.10.2017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Ярославская область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7734-E47D-43D8-A9AF-88856146F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273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05C7-38C1-4AF7-B7C9-1182A0913AD9}" type="datetime1">
              <a:rPr lang="ru-RU" smtClean="0"/>
              <a:t>27.10.2017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Ярославская область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7734-E47D-43D8-A9AF-88856146F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25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99A1-07E4-4EFB-AC5C-57B5ACCE8C3C}" type="datetime1">
              <a:rPr lang="ru-RU" smtClean="0"/>
              <a:t>27.10.2017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Ярославская область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7734-E47D-43D8-A9AF-88856146F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38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D9BF-8B55-4D9B-AEEF-B7E7BD098FF0}" type="datetime1">
              <a:rPr lang="ru-RU" smtClean="0"/>
              <a:t>27.10.2017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Ярославская область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7734-E47D-43D8-A9AF-88856146F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94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5F08-9248-4C6A-B9B2-0EF979DD824F}" type="datetime1">
              <a:rPr lang="ru-RU" smtClean="0"/>
              <a:t>27.10.2017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Ярославская область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7734-E47D-43D8-A9AF-88856146F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12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EE12-CCD6-4CC1-810C-4FDC33524719}" type="datetime1">
              <a:rPr lang="ru-RU" smtClean="0"/>
              <a:t>27.10.2017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Ярославская область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7734-E47D-43D8-A9AF-88856146F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33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F1E5B-EDB2-472F-8B49-9B4C72A93166}" type="datetime1">
              <a:rPr lang="ru-RU" smtClean="0"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Ярославская область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F7734-E47D-43D8-A9AF-88856146F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67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0" y="2204864"/>
            <a:ext cx="5796136" cy="245835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0" rtlCol="0" anchor="ctr">
            <a:normAutofit/>
          </a:bodyPr>
          <a:lstStyle>
            <a:defPPr>
              <a:defRPr lang="ru-RU"/>
            </a:defPPr>
            <a:lvl1pPr marL="540000">
              <a:spcBef>
                <a:spcPct val="0"/>
              </a:spcBef>
              <a:buNone/>
              <a:defRPr cap="all" spc="-1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277813">
              <a:lnSpc>
                <a:spcPct val="110000"/>
              </a:lnSpc>
            </a:pPr>
            <a:r>
              <a:rPr lang="ru-RU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Динамика, структура и потенциал создания высокопроизводительных рабочих мест в экономике  </a:t>
            </a:r>
            <a:r>
              <a:rPr lang="ru-RU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хабаровского края</a:t>
            </a:r>
            <a:endParaRPr lang="ru-RU" sz="10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699792" y="344467"/>
            <a:ext cx="1728192" cy="5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 descr="https://izvmor.ru/upload/iblock/c7c/onf_logo_ejw_128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4992"/>
            <a:ext cx="1332146" cy="88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548" y="284324"/>
            <a:ext cx="822986" cy="793096"/>
          </a:xfrm>
          <a:prstGeom prst="rect">
            <a:avLst/>
          </a:prstGeom>
        </p:spPr>
      </p:pic>
      <p:pic>
        <p:nvPicPr>
          <p:cNvPr id="10" name="Picture 8" descr="Картинки по запросу владивосток порт контейнеры дальний восток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87" r="9133"/>
          <a:stretch/>
        </p:blipFill>
        <p:spPr bwMode="auto">
          <a:xfrm>
            <a:off x="5796138" y="1"/>
            <a:ext cx="3347864" cy="2204864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http://fb.ru/misc/i/gallery/13352/983284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25"/>
          <a:stretch/>
        </p:blipFill>
        <p:spPr bwMode="auto">
          <a:xfrm>
            <a:off x="5796138" y="4663214"/>
            <a:ext cx="3347864" cy="219478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Картинки по запросу дальний восток рыболовство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31"/>
          <a:stretch/>
        </p:blipFill>
        <p:spPr bwMode="auto">
          <a:xfrm>
            <a:off x="5796140" y="2204865"/>
            <a:ext cx="3347862" cy="245835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82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4188686" y="1259608"/>
            <a:ext cx="31069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000" dirty="0" smtClean="0"/>
              <a:t>Степень влияния региональной политики (от 0 до 10)</a:t>
            </a:r>
            <a:endParaRPr lang="ru-RU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4700894" y="1496394"/>
            <a:ext cx="25779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/>
              <a:t>Степень важности для региона </a:t>
            </a:r>
            <a:r>
              <a:rPr lang="ru-RU" sz="1000" dirty="0"/>
              <a:t>(от 0 до 10</a:t>
            </a:r>
            <a:r>
              <a:rPr lang="ru-RU" sz="1000" dirty="0" smtClean="0"/>
              <a:t>)</a:t>
            </a:r>
            <a:endParaRPr lang="ru-RU" sz="1000" dirty="0"/>
          </a:p>
        </p:txBody>
      </p:sp>
      <p:sp>
        <p:nvSpPr>
          <p:cNvPr id="45" name="Заголовок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0" rtlCol="0" anchor="ctr">
            <a:noAutofit/>
          </a:bodyPr>
          <a:lstStyle>
            <a:defPPr>
              <a:defRPr lang="ru-RU"/>
            </a:defPPr>
            <a:lvl1pPr marL="540000">
              <a:lnSpc>
                <a:spcPct val="110000"/>
              </a:lnSpc>
              <a:spcBef>
                <a:spcPct val="0"/>
              </a:spcBef>
              <a:buNone/>
              <a:defRPr sz="2400" cap="all" spc="-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84138">
              <a:lnSpc>
                <a:spcPct val="100000"/>
              </a:lnSpc>
            </a:pPr>
            <a:r>
              <a:rPr lang="ru-RU" sz="1800" b="1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«СТРАТЕГИЯ РОСТА» для хабаровского Края –</a:t>
            </a:r>
          </a:p>
          <a:p>
            <a:pPr marL="84138">
              <a:lnSpc>
                <a:spcPct val="100000"/>
              </a:lnSpc>
            </a:pPr>
            <a:r>
              <a:rPr lang="ru-RU" sz="1800" b="1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ПЛАН ПО ПОВЫШЕНИЮ РЕНТАБЕЛЬНОСТИ И СНИЖЕНИЮ </a:t>
            </a:r>
            <a:r>
              <a:rPr lang="ru-RU" sz="1800" b="1" dirty="0" smtClean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РИСКОВ</a:t>
            </a:r>
            <a:endParaRPr lang="ru-RU" sz="1800" b="1" dirty="0"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0" y="692696"/>
            <a:ext cx="853244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892480" y="692696"/>
            <a:ext cx="25152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ject 6"/>
          <p:cNvSpPr/>
          <p:nvPr/>
        </p:nvSpPr>
        <p:spPr>
          <a:xfrm>
            <a:off x="251522" y="5013176"/>
            <a:ext cx="7416822" cy="1463622"/>
          </a:xfrm>
          <a:custGeom>
            <a:avLst/>
            <a:gdLst/>
            <a:ahLst/>
            <a:cxnLst/>
            <a:rect l="l" t="t" r="r" b="b"/>
            <a:pathLst>
              <a:path w="9558020" h="1628775">
                <a:moveTo>
                  <a:pt x="9557994" y="0"/>
                </a:moveTo>
                <a:lnTo>
                  <a:pt x="0" y="0"/>
                </a:lnTo>
                <a:lnTo>
                  <a:pt x="0" y="1628622"/>
                </a:lnTo>
                <a:lnTo>
                  <a:pt x="9557994" y="1628622"/>
                </a:lnTo>
                <a:lnTo>
                  <a:pt x="9557994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39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/>
          <p:cNvSpPr/>
          <p:nvPr/>
        </p:nvSpPr>
        <p:spPr>
          <a:xfrm>
            <a:off x="251522" y="3933056"/>
            <a:ext cx="7416822" cy="948374"/>
          </a:xfrm>
          <a:custGeom>
            <a:avLst/>
            <a:gdLst/>
            <a:ahLst/>
            <a:cxnLst/>
            <a:rect l="l" t="t" r="r" b="b"/>
            <a:pathLst>
              <a:path w="9576435" h="770254">
                <a:moveTo>
                  <a:pt x="9576003" y="0"/>
                </a:moveTo>
                <a:lnTo>
                  <a:pt x="0" y="0"/>
                </a:lnTo>
                <a:lnTo>
                  <a:pt x="0" y="769734"/>
                </a:lnTo>
                <a:lnTo>
                  <a:pt x="9576003" y="769734"/>
                </a:lnTo>
                <a:lnTo>
                  <a:pt x="9576003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44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5"/>
          <p:cNvSpPr/>
          <p:nvPr/>
        </p:nvSpPr>
        <p:spPr>
          <a:xfrm>
            <a:off x="251522" y="2029106"/>
            <a:ext cx="7416822" cy="1759934"/>
          </a:xfrm>
          <a:custGeom>
            <a:avLst/>
            <a:gdLst/>
            <a:ahLst/>
            <a:cxnLst/>
            <a:rect l="l" t="t" r="r" b="b"/>
            <a:pathLst>
              <a:path w="9558020" h="1447800">
                <a:moveTo>
                  <a:pt x="9557994" y="0"/>
                </a:moveTo>
                <a:lnTo>
                  <a:pt x="0" y="0"/>
                </a:lnTo>
                <a:lnTo>
                  <a:pt x="0" y="1447596"/>
                </a:lnTo>
                <a:lnTo>
                  <a:pt x="9557994" y="1447596"/>
                </a:lnTo>
                <a:lnTo>
                  <a:pt x="9557994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39000"/>
            </a:schemeClr>
          </a:solidFill>
        </p:spPr>
        <p:txBody>
          <a:bodyPr wrap="square" lIns="0" tIns="0" rIns="0" bIns="0" rtlCol="0"/>
          <a:lstStyle/>
          <a:p>
            <a:pPr marL="180000" indent="-180000"/>
            <a:endParaRPr dirty="0"/>
          </a:p>
        </p:txBody>
      </p:sp>
      <p:sp>
        <p:nvSpPr>
          <p:cNvPr id="11" name="object 28"/>
          <p:cNvSpPr/>
          <p:nvPr/>
        </p:nvSpPr>
        <p:spPr>
          <a:xfrm>
            <a:off x="247558" y="1921750"/>
            <a:ext cx="1516130" cy="1866641"/>
          </a:xfrm>
          <a:custGeom>
            <a:avLst/>
            <a:gdLst/>
            <a:ahLst/>
            <a:cxnLst/>
            <a:rect l="l" t="t" r="r" b="b"/>
            <a:pathLst>
              <a:path w="1395095" h="1447800">
                <a:moveTo>
                  <a:pt x="1197000" y="0"/>
                </a:moveTo>
                <a:lnTo>
                  <a:pt x="0" y="0"/>
                </a:lnTo>
                <a:lnTo>
                  <a:pt x="0" y="1447596"/>
                </a:lnTo>
                <a:lnTo>
                  <a:pt x="1197000" y="1447596"/>
                </a:lnTo>
                <a:lnTo>
                  <a:pt x="1395006" y="733602"/>
                </a:lnTo>
                <a:lnTo>
                  <a:pt x="1197000" y="0"/>
                </a:lnTo>
                <a:close/>
              </a:path>
            </a:pathLst>
          </a:custGeom>
          <a:solidFill>
            <a:srgbClr val="005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0"/>
          <p:cNvSpPr/>
          <p:nvPr/>
        </p:nvSpPr>
        <p:spPr>
          <a:xfrm>
            <a:off x="247558" y="3789040"/>
            <a:ext cx="1395095" cy="1079472"/>
          </a:xfrm>
          <a:custGeom>
            <a:avLst/>
            <a:gdLst/>
            <a:ahLst/>
            <a:cxnLst/>
            <a:rect l="l" t="t" r="r" b="b"/>
            <a:pathLst>
              <a:path w="1395095" h="770254">
                <a:moveTo>
                  <a:pt x="1197000" y="0"/>
                </a:moveTo>
                <a:lnTo>
                  <a:pt x="0" y="0"/>
                </a:lnTo>
                <a:lnTo>
                  <a:pt x="0" y="769734"/>
                </a:lnTo>
                <a:lnTo>
                  <a:pt x="1197000" y="769734"/>
                </a:lnTo>
                <a:lnTo>
                  <a:pt x="1395006" y="385787"/>
                </a:lnTo>
                <a:lnTo>
                  <a:pt x="11970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1"/>
          <p:cNvSpPr txBox="1"/>
          <p:nvPr/>
        </p:nvSpPr>
        <p:spPr>
          <a:xfrm>
            <a:off x="462462" y="2752626"/>
            <a:ext cx="1005531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1" spc="-5" dirty="0">
                <a:solidFill>
                  <a:srgbClr val="FFFFFF"/>
                </a:solidFill>
                <a:latin typeface="Calibri"/>
                <a:cs typeface="Calibri"/>
              </a:rPr>
              <a:t>СНИЗИТЬ ИЗДЕРЖКИ</a:t>
            </a:r>
            <a:endParaRPr lang="ru-RU" sz="1200" dirty="0">
              <a:latin typeface="Calibri"/>
              <a:cs typeface="Calibri"/>
            </a:endParaRPr>
          </a:p>
        </p:txBody>
      </p:sp>
      <p:sp>
        <p:nvSpPr>
          <p:cNvPr id="14" name="object 33"/>
          <p:cNvSpPr txBox="1"/>
          <p:nvPr/>
        </p:nvSpPr>
        <p:spPr>
          <a:xfrm>
            <a:off x="418175" y="4234938"/>
            <a:ext cx="93345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200" b="1" dirty="0">
                <a:solidFill>
                  <a:srgbClr val="FFFFFF"/>
                </a:solidFill>
                <a:latin typeface="Calibri"/>
                <a:cs typeface="Calibri"/>
              </a:rPr>
              <a:t>УМЕНЬШИТЬ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РИСКИ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6" name="object 29"/>
          <p:cNvSpPr/>
          <p:nvPr/>
        </p:nvSpPr>
        <p:spPr>
          <a:xfrm>
            <a:off x="247560" y="4868513"/>
            <a:ext cx="1516128" cy="1607638"/>
          </a:xfrm>
          <a:custGeom>
            <a:avLst/>
            <a:gdLst/>
            <a:ahLst/>
            <a:cxnLst/>
            <a:rect l="l" t="t" r="r" b="b"/>
            <a:pathLst>
              <a:path w="1395095" h="1628775">
                <a:moveTo>
                  <a:pt x="1197000" y="0"/>
                </a:moveTo>
                <a:lnTo>
                  <a:pt x="0" y="0"/>
                </a:lnTo>
                <a:lnTo>
                  <a:pt x="0" y="1628622"/>
                </a:lnTo>
                <a:lnTo>
                  <a:pt x="1197000" y="1628622"/>
                </a:lnTo>
                <a:lnTo>
                  <a:pt x="1395006" y="825347"/>
                </a:lnTo>
                <a:lnTo>
                  <a:pt x="1197000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32"/>
          <p:cNvSpPr txBox="1"/>
          <p:nvPr/>
        </p:nvSpPr>
        <p:spPr>
          <a:xfrm>
            <a:off x="430651" y="5402015"/>
            <a:ext cx="106915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100" b="1" spc="35" dirty="0">
                <a:solidFill>
                  <a:schemeClr val="bg1"/>
                </a:solidFill>
                <a:latin typeface="Calibri"/>
                <a:cs typeface="Calibri"/>
              </a:rPr>
              <a:t>РЕАЛИЗО</a:t>
            </a:r>
            <a:r>
              <a:rPr sz="1100" b="1" spc="25" dirty="0">
                <a:solidFill>
                  <a:schemeClr val="bg1"/>
                </a:solidFill>
                <a:latin typeface="Calibri"/>
                <a:cs typeface="Calibri"/>
              </a:rPr>
              <a:t>В</a:t>
            </a:r>
            <a:r>
              <a:rPr sz="1100" b="1" spc="-30" dirty="0">
                <a:solidFill>
                  <a:schemeClr val="bg1"/>
                </a:solidFill>
                <a:latin typeface="Calibri"/>
                <a:cs typeface="Calibri"/>
              </a:rPr>
              <a:t>А</a:t>
            </a:r>
            <a:r>
              <a:rPr sz="1100" b="1" spc="25" dirty="0">
                <a:solidFill>
                  <a:schemeClr val="bg1"/>
                </a:solidFill>
                <a:latin typeface="Calibri"/>
                <a:cs typeface="Calibri"/>
              </a:rPr>
              <a:t>ТЬ  </a:t>
            </a:r>
            <a:r>
              <a:rPr lang="ru-RU" sz="1100" b="1" spc="30" dirty="0" smtClean="0">
                <a:solidFill>
                  <a:schemeClr val="bg1"/>
                </a:solidFill>
                <a:latin typeface="Calibri"/>
                <a:cs typeface="Calibri"/>
              </a:rPr>
              <a:t>ИНЫЕ </a:t>
            </a:r>
            <a:r>
              <a:rPr sz="1100" b="1" spc="35" dirty="0" smtClean="0">
                <a:solidFill>
                  <a:schemeClr val="bg1"/>
                </a:solidFill>
                <a:latin typeface="Calibri"/>
                <a:cs typeface="Calibri"/>
              </a:rPr>
              <a:t>СИСТЕМНЫЕ  </a:t>
            </a:r>
            <a:endParaRPr lang="ru-RU" sz="1100" b="1" spc="35" dirty="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ru-RU" sz="1100" b="1" spc="35" dirty="0" smtClean="0">
                <a:solidFill>
                  <a:schemeClr val="bg1"/>
                </a:solidFill>
                <a:latin typeface="Calibri"/>
                <a:cs typeface="Calibri"/>
              </a:rPr>
              <a:t>РЕШЕНИЯ</a:t>
            </a:r>
            <a:endParaRPr sz="11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595300"/>
              </p:ext>
            </p:extLst>
          </p:nvPr>
        </p:nvGraphicFramePr>
        <p:xfrm>
          <a:off x="1642652" y="1909400"/>
          <a:ext cx="7249828" cy="187963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21318"/>
                <a:gridCol w="5604374"/>
                <a:gridCol w="432048"/>
                <a:gridCol w="432048"/>
                <a:gridCol w="360040"/>
              </a:tblGrid>
              <a:tr h="46529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ПЕРЕХОД К УМЕРЕННО-МЯГКОЙ ДЕНЕЖНО-КРЕДИТНОЙ ПОЛИТИКЕ (КОЛИЧЕСТВЕННОЕ </a:t>
                      </a:r>
                      <a:b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СМЯГЧЕНИЕ</a:t>
                      </a:r>
                      <a:r>
                        <a:rPr lang="mr-IN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ВАРИАНТ ДЛЯ РОССИИ)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8755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ДЕНЕЖНО-ПРОМЫШЛЕННАЯ ПОЛИТИКА. ОБЕСПЕЧЕНИЕ ДОЛГОСРОЧНОГО КРЕДИТА ЭКОНОМИКЕ ПО КОНКУРЕНТНЫМ СТАВКАМ</a:t>
                      </a:r>
                      <a:endParaRPr lang="en-US" sz="9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525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ОГРАНИЧЕННОЕ СТИМУЛИРОВАНИЕ СПРОСА И СОЗДАНИЕ НОВЫХ РЫНКОВ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8755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СНИЖЕНИЕ ТАРИФОВ НА УСЛУГИ ИНФРАСТРУКТУРНЫХ И СЫРЬЕВЫХ МОНОПОЛИЙ ЗА СЧЕТ ПОВЫШЕНИЯ ИХ ЭФФЕКТИВНОСТИ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314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indent="0"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НАЛОГОВОЙ РЕФОРМЫ, СТИМУЛИРУЮЩЕЙ КАЧЕСТВЕННЫЙ ЭКОНОМИЧЕСКИЙ РОСТ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464580"/>
              </p:ext>
            </p:extLst>
          </p:nvPr>
        </p:nvGraphicFramePr>
        <p:xfrm>
          <a:off x="1642654" y="3789041"/>
          <a:ext cx="7249825" cy="1079472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14134"/>
                <a:gridCol w="5611556"/>
                <a:gridCol w="432048"/>
                <a:gridCol w="432048"/>
                <a:gridCol w="360039"/>
              </a:tblGrid>
              <a:tr h="359824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КАРДИНАЛЬНОЕ СНИЖЕНИЕ АДМИНИСТРАТИВНОГО ДАВЛЕНИЯ НА БИЗНЕС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24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СУДЕБНАЯ РЕФОРМА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24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РЕФОРМА УГОЛОВНОГО ЭКОНОМИЧЕСКОГО ЗАКОНОДАТЕЛЬСТВА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181022"/>
              </p:ext>
            </p:extLst>
          </p:nvPr>
        </p:nvGraphicFramePr>
        <p:xfrm>
          <a:off x="1642654" y="4868511"/>
          <a:ext cx="7249826" cy="1607639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15888"/>
                <a:gridCol w="5616470"/>
                <a:gridCol w="416058"/>
                <a:gridCol w="441370"/>
                <a:gridCol w="360040"/>
              </a:tblGrid>
              <a:tr h="354763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9.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УРОВНЯ И КАЧЕСТВА ЖИЗНИ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67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ЭЛЕКТРОННАЯ (ЦИФРОВАЯ) ЭКОНОМИКА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675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11.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АКТИВИЗАЦИЯ, ВВЕДЕНИЕ В КОММЕРЧЕСКИЙ ОБОРОТ «СПЯЩИХ» ИМУЩЕСТВЕННЫХ </a:t>
                      </a:r>
                      <a:b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 ЗЕМЕЛЬНЫХ АКТИВОВ ГОСУДАРСТВА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67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12.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ПРОСТРАНСТВЕННОЕ РАЗВИТИЕ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67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13.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ОТКРЫТАЯ ЭКОНОМИКА, МЕСТО РОССИИ В МЕЖДУНАРОДНОМ РАЗДЕЛЕНИИ ТРУДА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7975476" y="1505829"/>
            <a:ext cx="330696" cy="314742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004214" y="1505829"/>
            <a:ext cx="39712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7724214" y="1759300"/>
            <a:ext cx="158317" cy="136754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004214" y="1759300"/>
            <a:ext cx="37102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02579" y="6525344"/>
            <a:ext cx="58480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Подробное описание основных системных решений в Стратегии Роста: </a:t>
            </a:r>
            <a:r>
              <a:rPr lang="en-US" sz="1100" u="sng" dirty="0">
                <a:solidFill>
                  <a:srgbClr val="0000FF"/>
                </a:solidFill>
              </a:rPr>
              <a:t>www.</a:t>
            </a:r>
            <a:r>
              <a:rPr lang="ru-RU" sz="1100" u="sng" dirty="0" err="1">
                <a:solidFill>
                  <a:srgbClr val="0000FF"/>
                </a:solidFill>
              </a:rPr>
              <a:t>институтроста.рф</a:t>
            </a:r>
            <a:endParaRPr lang="ru-RU" sz="1100" u="sng" dirty="0">
              <a:solidFill>
                <a:srgbClr val="0000FF"/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8166303" y="1270914"/>
            <a:ext cx="521255" cy="493158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962209" y="1270914"/>
            <a:ext cx="41818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166967" y="992055"/>
            <a:ext cx="3073277" cy="244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000" dirty="0" smtClean="0"/>
              <a:t>Степень влияния федеральной политики (от 0 до 10)</a:t>
            </a:r>
            <a:endParaRPr lang="ru-RU" sz="1000" dirty="0"/>
          </a:p>
        </p:txBody>
      </p:sp>
      <p:sp>
        <p:nvSpPr>
          <p:cNvPr id="29" name="Номер слайда 2"/>
          <p:cNvSpPr txBox="1">
            <a:spLocks/>
          </p:cNvSpPr>
          <p:nvPr/>
        </p:nvSpPr>
        <p:spPr>
          <a:xfrm>
            <a:off x="8532440" y="548680"/>
            <a:ext cx="360040" cy="185168"/>
          </a:xfrm>
          <a:prstGeom prst="rect">
            <a:avLst/>
          </a:prstGeom>
          <a:solidFill>
            <a:schemeClr val="bg1"/>
          </a:solidFill>
        </p:spPr>
        <p:txBody>
          <a:bodyPr vert="horz" lIns="91432" tIns="45717" rIns="91432" bIns="45717" rtlCol="0" anchor="ctr"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6D7B6E4-F52E-49D4-8E95-50944E5152EB}" type="slidenum">
              <a:rPr lang="ru-RU" sz="120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pPr algn="r"/>
              <a:t>10</a:t>
            </a:fld>
            <a:endParaRPr lang="ru-RU" sz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51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Заголовок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0" rtlCol="0" anchor="ctr">
            <a:noAutofit/>
          </a:bodyPr>
          <a:lstStyle>
            <a:defPPr>
              <a:defRPr lang="ru-RU"/>
            </a:defPPr>
            <a:lvl1pPr marL="540000">
              <a:lnSpc>
                <a:spcPct val="110000"/>
              </a:lnSpc>
              <a:spcBef>
                <a:spcPct val="0"/>
              </a:spcBef>
              <a:buNone/>
              <a:defRPr sz="2400" cap="all" spc="-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84138">
              <a:lnSpc>
                <a:spcPct val="100000"/>
              </a:lnSpc>
            </a:pPr>
            <a:r>
              <a:rPr lang="ru-RU" sz="2000" b="1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ЭКОНОМИКА РОССИИ – НОВЫЕ ИСТОЧНИКИ </a:t>
            </a:r>
            <a:r>
              <a:rPr lang="ru-RU" sz="2000" b="1" dirty="0" smtClean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РОСТА</a:t>
            </a:r>
            <a:r>
              <a:rPr lang="en-US" sz="2000" b="1" dirty="0" smtClean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ru-RU" sz="2000" b="1" dirty="0" smtClean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–</a:t>
            </a:r>
            <a:endParaRPr lang="ru-RU" sz="2000" b="1" dirty="0"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4138">
              <a:lnSpc>
                <a:spcPct val="100000"/>
              </a:lnSpc>
            </a:pPr>
            <a:r>
              <a:rPr lang="ru-RU" sz="2000" b="1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ПОТЕНЦИАЛ СОЗДАНИЯ </a:t>
            </a:r>
            <a:r>
              <a:rPr lang="ru-RU" sz="2000" b="1" dirty="0" smtClean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ВПРМ</a:t>
            </a:r>
            <a:endParaRPr lang="ru-RU" sz="2000" b="1" dirty="0"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0" y="692696"/>
            <a:ext cx="853244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892480" y="692696"/>
            <a:ext cx="25152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2"/>
          <p:cNvSpPr txBox="1">
            <a:spLocks/>
          </p:cNvSpPr>
          <p:nvPr/>
        </p:nvSpPr>
        <p:spPr>
          <a:xfrm>
            <a:off x="8532440" y="548680"/>
            <a:ext cx="360040" cy="185168"/>
          </a:xfrm>
          <a:prstGeom prst="rect">
            <a:avLst/>
          </a:prstGeom>
          <a:solidFill>
            <a:schemeClr val="bg1"/>
          </a:solidFill>
        </p:spPr>
        <p:txBody>
          <a:bodyPr vert="horz" lIns="91432" tIns="45717" rIns="91432" bIns="45717" rtlCol="0" anchor="ctr"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6D7B6E4-F52E-49D4-8E95-50944E5152EB}" type="slidenum">
              <a:rPr lang="ru-RU" sz="120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pPr algn="r"/>
              <a:t>11</a:t>
            </a:fld>
            <a:endParaRPr lang="ru-RU" sz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387099" y="908720"/>
            <a:ext cx="8505381" cy="564863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>
              <a:spcBef>
                <a:spcPts val="300"/>
              </a:spcBef>
              <a:spcAft>
                <a:spcPts val="1800"/>
              </a:spcAft>
              <a:buNone/>
            </a:pPr>
            <a:r>
              <a:rPr lang="ru-RU" sz="1400" b="1" dirty="0">
                <a:latin typeface="+mj-lt"/>
              </a:rPr>
              <a:t>«СТРАТЕГИЯ РОСТА» </a:t>
            </a:r>
            <a:r>
              <a:rPr lang="mr-IN" sz="1400" dirty="0">
                <a:latin typeface="+mj-lt"/>
              </a:rPr>
              <a:t>–</a:t>
            </a:r>
            <a:r>
              <a:rPr lang="ru-RU" sz="1400" dirty="0">
                <a:latin typeface="+mj-lt"/>
              </a:rPr>
              <a:t> среднесрочная программа социально-экономического развития Российской Федерации до </a:t>
            </a:r>
            <a:r>
              <a:rPr lang="ru-RU" sz="1400" dirty="0" smtClean="0">
                <a:latin typeface="+mj-lt"/>
              </a:rPr>
              <a:t>2025 г., </a:t>
            </a:r>
            <a:r>
              <a:rPr lang="ru-RU" sz="1400" dirty="0">
                <a:latin typeface="+mj-lt"/>
              </a:rPr>
              <a:t>подготовленная по инициативе </a:t>
            </a:r>
            <a:r>
              <a:rPr lang="ru-RU" sz="1400" dirty="0" err="1">
                <a:latin typeface="+mj-lt"/>
              </a:rPr>
              <a:t>Столыпинского</a:t>
            </a:r>
            <a:r>
              <a:rPr lang="ru-RU" sz="1400" dirty="0">
                <a:latin typeface="+mj-lt"/>
              </a:rPr>
              <a:t> клуба по поручению Президента Российской Федерации </a:t>
            </a:r>
            <a:r>
              <a:rPr lang="ru-RU" sz="1400" dirty="0" smtClean="0">
                <a:latin typeface="+mj-lt"/>
              </a:rPr>
              <a:t>В</a:t>
            </a:r>
            <a:r>
              <a:rPr lang="ru-RU" sz="1400" dirty="0">
                <a:latin typeface="+mj-lt"/>
              </a:rPr>
              <a:t>.</a:t>
            </a:r>
            <a:r>
              <a:rPr lang="en-US" sz="1400" dirty="0">
                <a:latin typeface="+mj-lt"/>
              </a:rPr>
              <a:t> </a:t>
            </a:r>
            <a:r>
              <a:rPr lang="ru-RU" sz="1400" dirty="0">
                <a:latin typeface="+mj-lt"/>
              </a:rPr>
              <a:t>В. Путина Пр-1347 от </a:t>
            </a:r>
            <a:r>
              <a:rPr lang="ru-RU" sz="1400" dirty="0" smtClean="0">
                <a:latin typeface="+mj-lt"/>
              </a:rPr>
              <a:t>14.07.2016</a:t>
            </a:r>
            <a:r>
              <a:rPr lang="ru-RU" sz="1400" dirty="0">
                <a:latin typeface="+mj-lt"/>
              </a:rPr>
              <a:t>. </a:t>
            </a:r>
            <a:endParaRPr lang="en-US" sz="1400" dirty="0">
              <a:latin typeface="+mj-lt"/>
            </a:endParaRPr>
          </a:p>
          <a:p>
            <a:pPr marL="0" indent="0">
              <a:spcBef>
                <a:spcPts val="300"/>
              </a:spcBef>
              <a:spcAft>
                <a:spcPts val="1800"/>
              </a:spcAft>
              <a:buNone/>
            </a:pPr>
            <a:endParaRPr lang="ru-RU" sz="1800" dirty="0">
              <a:latin typeface="+mj-lt"/>
            </a:endParaRPr>
          </a:p>
          <a:p>
            <a:pPr marL="0" indent="0">
              <a:spcBef>
                <a:spcPts val="300"/>
              </a:spcBef>
              <a:spcAft>
                <a:spcPts val="1800"/>
              </a:spcAft>
              <a:buNone/>
            </a:pPr>
            <a:endParaRPr lang="en-US" sz="1400" dirty="0">
              <a:latin typeface="+mj-lt"/>
            </a:endParaRPr>
          </a:p>
          <a:p>
            <a:pPr marL="0" indent="0">
              <a:spcBef>
                <a:spcPts val="300"/>
              </a:spcBef>
              <a:spcAft>
                <a:spcPts val="1800"/>
              </a:spcAft>
              <a:buNone/>
            </a:pPr>
            <a:r>
              <a:rPr lang="ru-RU" sz="1400" dirty="0">
                <a:latin typeface="+mj-lt"/>
              </a:rPr>
              <a:t>Программа ориентирована на обеспечение выхода на темпы роста экономики выше среднемировых к 2019-2020 гг. с дальнейшим переходом к высоким темпам и качеству экономического роста, обеспечивающему устойчивое развитие в долгосрочном периоде за счет активизации источников роста в несырьевом секторе экономики.</a:t>
            </a:r>
          </a:p>
          <a:p>
            <a:pPr marL="0" indent="0" algn="ctr">
              <a:spcBef>
                <a:spcPts val="300"/>
              </a:spcBef>
              <a:spcAft>
                <a:spcPts val="1800"/>
              </a:spcAft>
              <a:buNone/>
            </a:pPr>
            <a:r>
              <a:rPr lang="ru-RU" sz="2400" b="1" dirty="0" smtClean="0">
                <a:latin typeface="+mj-lt"/>
              </a:rPr>
              <a:t>ГЛАВНЫМ ЦЕЛЕВЫМ ПОКАЗАТЕЛЕМ ЯВЛЯЕТСЯ</a:t>
            </a:r>
            <a:r>
              <a:rPr lang="en-US" sz="2400" b="1" dirty="0" smtClean="0">
                <a:latin typeface="+mj-lt"/>
              </a:rPr>
              <a:t>:</a:t>
            </a:r>
            <a:r>
              <a:rPr lang="ru-RU" sz="2400" b="1" dirty="0" smtClean="0">
                <a:latin typeface="+mj-lt"/>
              </a:rPr>
              <a:t>                                     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С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  <a:ea typeface="Cambria" charset="0"/>
                <a:cs typeface="Cambria" charset="0"/>
              </a:rPr>
              <a:t>ОЗДАНИЕ И МОДЕРНИЗАЦИЯ 25 МИЛЛИОНОВ ВПРМ                 К 2025 ГОДУ</a:t>
            </a:r>
            <a:endParaRPr lang="en-US" sz="2400" b="1" dirty="0" smtClean="0">
              <a:solidFill>
                <a:srgbClr val="C00000"/>
              </a:solidFill>
              <a:latin typeface="+mj-lt"/>
              <a:ea typeface="Cambria" charset="0"/>
              <a:cs typeface="Cambria" charset="0"/>
            </a:endParaRPr>
          </a:p>
          <a:p>
            <a:pPr marL="0" indent="0">
              <a:spcBef>
                <a:spcPts val="300"/>
              </a:spcBef>
              <a:spcAft>
                <a:spcPts val="1800"/>
              </a:spcAft>
              <a:buNone/>
            </a:pPr>
            <a:endParaRPr lang="en-US" sz="16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3242" y="1988840"/>
            <a:ext cx="5466059" cy="756000"/>
          </a:xfrm>
          <a:prstGeom prst="rect">
            <a:avLst/>
          </a:prstGeom>
        </p:spPr>
      </p:pic>
      <p:sp>
        <p:nvSpPr>
          <p:cNvPr id="10" name="Rectangle 16"/>
          <p:cNvSpPr/>
          <p:nvPr/>
        </p:nvSpPr>
        <p:spPr>
          <a:xfrm>
            <a:off x="683698" y="5589240"/>
            <a:ext cx="7912182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spcBef>
                <a:spcPts val="300"/>
              </a:spcBef>
              <a:spcAft>
                <a:spcPts val="1800"/>
              </a:spcAft>
            </a:pPr>
            <a:r>
              <a:rPr lang="ru-RU" sz="1400" b="1" dirty="0"/>
              <a:t>С учетом того, что </a:t>
            </a:r>
            <a:r>
              <a:rPr lang="ru-RU" b="1" dirty="0">
                <a:solidFill>
                  <a:srgbClr val="C00000"/>
                </a:solidFill>
              </a:rPr>
              <a:t>в экономике уже есть 16,6 млн ВПРМ</a:t>
            </a:r>
            <a:r>
              <a:rPr lang="ru-RU" sz="1400" b="1" dirty="0">
                <a:solidFill>
                  <a:srgbClr val="C00000"/>
                </a:solidFill>
              </a:rPr>
              <a:t>, </a:t>
            </a:r>
            <a:r>
              <a:rPr lang="ru-RU" sz="1400" b="1" dirty="0"/>
              <a:t>при осуществлении мер, предусмотренных в </a:t>
            </a:r>
            <a:r>
              <a:rPr lang="ru-RU" sz="1400" b="1" dirty="0" smtClean="0"/>
              <a:t>Стратегии,  </a:t>
            </a:r>
            <a:r>
              <a:rPr lang="ru-RU" sz="1400" b="1" dirty="0"/>
              <a:t>этот показатель может быть не только достигнут, но и превзойден. </a:t>
            </a:r>
          </a:p>
        </p:txBody>
      </p:sp>
    </p:spTree>
    <p:extLst>
      <p:ext uri="{BB962C8B-B14F-4D97-AF65-F5344CB8AC3E}">
        <p14:creationId xmlns:p14="http://schemas.microsoft.com/office/powerpoint/2010/main" val="2303871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Заголовок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0" rtlCol="0" anchor="ctr">
            <a:noAutofit/>
          </a:bodyPr>
          <a:lstStyle>
            <a:defPPr>
              <a:defRPr lang="ru-RU"/>
            </a:defPPr>
            <a:lvl1pPr marL="540000">
              <a:lnSpc>
                <a:spcPct val="110000"/>
              </a:lnSpc>
              <a:spcBef>
                <a:spcPct val="0"/>
              </a:spcBef>
              <a:buNone/>
              <a:defRPr sz="2400" cap="all" spc="-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84138">
              <a:lnSpc>
                <a:spcPct val="100000"/>
              </a:lnSpc>
            </a:pPr>
            <a:endParaRPr lang="ru-RU" sz="2000" b="1" dirty="0">
              <a:solidFill>
                <a:prstClr val="white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0" y="692696"/>
            <a:ext cx="853244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892480" y="692696"/>
            <a:ext cx="25152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2"/>
          <p:cNvSpPr txBox="1">
            <a:spLocks/>
          </p:cNvSpPr>
          <p:nvPr/>
        </p:nvSpPr>
        <p:spPr>
          <a:xfrm>
            <a:off x="8532440" y="548680"/>
            <a:ext cx="360040" cy="185168"/>
          </a:xfrm>
          <a:prstGeom prst="rect">
            <a:avLst/>
          </a:prstGeom>
          <a:solidFill>
            <a:schemeClr val="bg1"/>
          </a:solidFill>
        </p:spPr>
        <p:txBody>
          <a:bodyPr vert="horz" lIns="91432" tIns="45717" rIns="91432" bIns="45717" rtlCol="0" anchor="ctr"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6D7B6E4-F52E-49D4-8E95-50944E5152EB}" type="slidenum">
              <a:rPr lang="ru-RU" sz="1200" smtClean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pPr algn="r"/>
              <a:t>12</a:t>
            </a:fld>
            <a:endParaRPr lang="ru-RU" sz="1200" dirty="0">
              <a:solidFill>
                <a:prstClr val="black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619674" y="1916832"/>
            <a:ext cx="7912766" cy="3312368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60000"/>
              </a:lnSpc>
            </a:pPr>
            <a:r>
              <a:rPr lang="ru-RU" sz="2400" b="1" dirty="0">
                <a:solidFill>
                  <a:srgbClr val="C00000"/>
                </a:solidFill>
                <a:ea typeface="Cambria" charset="0"/>
                <a:cs typeface="Cambria" charset="0"/>
              </a:rPr>
              <a:t>Наша страна имеет огромный потенциал роста!</a:t>
            </a:r>
          </a:p>
          <a:p>
            <a:pPr algn="ctr">
              <a:lnSpc>
                <a:spcPct val="160000"/>
              </a:lnSpc>
            </a:pPr>
            <a:endParaRPr lang="ru-RU" sz="1600" b="1" dirty="0">
              <a:solidFill>
                <a:srgbClr val="C00000"/>
              </a:solidFill>
              <a:ea typeface="Cambria" charset="0"/>
              <a:cs typeface="Cambria" charset="0"/>
            </a:endParaRPr>
          </a:p>
          <a:p>
            <a:pPr algn="ctr">
              <a:lnSpc>
                <a:spcPct val="160000"/>
              </a:lnSpc>
            </a:pPr>
            <a:r>
              <a:rPr lang="ru-RU" sz="2400" b="1" dirty="0">
                <a:solidFill>
                  <a:srgbClr val="C00000"/>
                </a:solidFill>
                <a:ea typeface="Cambria" charset="0"/>
                <a:cs typeface="Cambria" charset="0"/>
              </a:rPr>
              <a:t>В НАШЕМ РЕГИОНЕ МЫ видим </a:t>
            </a:r>
            <a:r>
              <a:rPr lang="ru-RU" sz="2400" b="1" dirty="0" smtClean="0">
                <a:solidFill>
                  <a:srgbClr val="C00000"/>
                </a:solidFill>
                <a:ea typeface="Cambria" charset="0"/>
                <a:cs typeface="Cambria" charset="0"/>
              </a:rPr>
              <a:t>ПЕРСПЕКТИВЫ РАЗВИТИЯ ЗА </a:t>
            </a:r>
            <a:r>
              <a:rPr lang="ru-RU" sz="2400" b="1" dirty="0">
                <a:solidFill>
                  <a:srgbClr val="C00000"/>
                </a:solidFill>
                <a:ea typeface="Cambria" charset="0"/>
                <a:cs typeface="Cambria" charset="0"/>
              </a:rPr>
              <a:t>СЧЕТ </a:t>
            </a:r>
            <a:r>
              <a:rPr lang="ru-RU" sz="2400" b="1" dirty="0" smtClean="0">
                <a:solidFill>
                  <a:srgbClr val="C00000"/>
                </a:solidFill>
                <a:ea typeface="Cambria" charset="0"/>
                <a:cs typeface="Cambria" charset="0"/>
              </a:rPr>
              <a:t>РАСКРЫТИЯ </a:t>
            </a:r>
            <a:r>
              <a:rPr lang="ru-RU" sz="2400" b="1" dirty="0">
                <a:solidFill>
                  <a:srgbClr val="C00000"/>
                </a:solidFill>
                <a:ea typeface="Cambria" charset="0"/>
                <a:cs typeface="Cambria" charset="0"/>
              </a:rPr>
              <a:t>ПОТЕНЦИАЛА КАЖДОГО ПРЕДПРИЯТИЯ, </a:t>
            </a:r>
            <a:r>
              <a:rPr lang="ru-RU" sz="2400" b="1" dirty="0" smtClean="0">
                <a:solidFill>
                  <a:srgbClr val="C00000"/>
                </a:solidFill>
                <a:ea typeface="Cambria" charset="0"/>
                <a:cs typeface="Cambria" charset="0"/>
              </a:rPr>
              <a:t>создания </a:t>
            </a:r>
            <a:r>
              <a:rPr lang="ru-RU" sz="2400" b="1" dirty="0">
                <a:solidFill>
                  <a:srgbClr val="C00000"/>
                </a:solidFill>
                <a:ea typeface="Cambria" charset="0"/>
                <a:cs typeface="Cambria" charset="0"/>
              </a:rPr>
              <a:t>ВПРМ и роста благосостояния наших граждан!</a:t>
            </a:r>
          </a:p>
          <a:p>
            <a:pPr algn="ctr">
              <a:lnSpc>
                <a:spcPct val="160000"/>
              </a:lnSpc>
            </a:pPr>
            <a:endParaRPr lang="ru-RU" sz="1600" b="1" dirty="0">
              <a:solidFill>
                <a:srgbClr val="C00000"/>
              </a:solidFill>
              <a:ea typeface="Cambria" charset="0"/>
              <a:cs typeface="Cambria" charset="0"/>
            </a:endParaRPr>
          </a:p>
          <a:p>
            <a:pPr algn="ctr">
              <a:lnSpc>
                <a:spcPct val="160000"/>
              </a:lnSpc>
            </a:pPr>
            <a:r>
              <a:rPr lang="ru-RU" sz="2400" b="1" dirty="0">
                <a:solidFill>
                  <a:srgbClr val="C00000"/>
                </a:solidFill>
                <a:ea typeface="Cambria" charset="0"/>
                <a:cs typeface="Cambria" charset="0"/>
              </a:rPr>
              <a:t>ВАЖНО ПРИНЯТЬ «Стратегию роста</a:t>
            </a:r>
            <a:r>
              <a:rPr lang="ru-RU" sz="2400" b="1" dirty="0" smtClean="0">
                <a:solidFill>
                  <a:srgbClr val="C00000"/>
                </a:solidFill>
                <a:ea typeface="Cambria" charset="0"/>
                <a:cs typeface="Cambria" charset="0"/>
              </a:rPr>
              <a:t>»  </a:t>
            </a:r>
            <a:r>
              <a:rPr lang="ru-RU" sz="2400" b="1" dirty="0">
                <a:solidFill>
                  <a:srgbClr val="C00000"/>
                </a:solidFill>
                <a:ea typeface="Cambria" charset="0"/>
                <a:cs typeface="Cambria" charset="0"/>
              </a:rPr>
              <a:t>как на федеральном уровне, так и выработать «стратегию </a:t>
            </a:r>
            <a:r>
              <a:rPr lang="ru-RU" sz="2400" b="1" dirty="0" smtClean="0">
                <a:solidFill>
                  <a:srgbClr val="C00000"/>
                </a:solidFill>
                <a:ea typeface="Cambria" charset="0"/>
                <a:cs typeface="Cambria" charset="0"/>
              </a:rPr>
              <a:t>роста» </a:t>
            </a:r>
            <a:r>
              <a:rPr lang="ru-RU" sz="2400" b="1" dirty="0">
                <a:solidFill>
                  <a:srgbClr val="C00000"/>
                </a:solidFill>
                <a:ea typeface="Cambria" charset="0"/>
                <a:cs typeface="Cambria" charset="0"/>
              </a:rPr>
              <a:t>для каждого региона!</a:t>
            </a:r>
          </a:p>
        </p:txBody>
      </p:sp>
    </p:spTree>
    <p:extLst>
      <p:ext uri="{BB962C8B-B14F-4D97-AF65-F5344CB8AC3E}">
        <p14:creationId xmlns:p14="http://schemas.microsoft.com/office/powerpoint/2010/main" val="238557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Заголовок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0" rtlCol="0" anchor="ctr">
            <a:noAutofit/>
          </a:bodyPr>
          <a:lstStyle>
            <a:defPPr>
              <a:defRPr lang="ru-RU"/>
            </a:defPPr>
            <a:lvl1pPr marL="540000">
              <a:lnSpc>
                <a:spcPct val="110000"/>
              </a:lnSpc>
              <a:spcBef>
                <a:spcPct val="0"/>
              </a:spcBef>
              <a:buNone/>
              <a:defRPr sz="2400" cap="all" spc="-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84138">
              <a:lnSpc>
                <a:spcPct val="100000"/>
              </a:lnSpc>
            </a:pPr>
            <a:r>
              <a:rPr lang="ru-RU" sz="1800" b="1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ВПРМ В майских </a:t>
            </a:r>
            <a:r>
              <a:rPr lang="ru-RU" sz="1800" b="1" dirty="0" smtClean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указах</a:t>
            </a:r>
            <a:endParaRPr lang="ru-RU" sz="1800" b="1" dirty="0"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0" y="692696"/>
            <a:ext cx="853244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892480" y="692696"/>
            <a:ext cx="25152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бъект 2"/>
          <p:cNvSpPr txBox="1">
            <a:spLocks/>
          </p:cNvSpPr>
          <p:nvPr/>
        </p:nvSpPr>
        <p:spPr>
          <a:xfrm>
            <a:off x="467544" y="1124744"/>
            <a:ext cx="8280920" cy="49685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ClrTx/>
              <a:buNone/>
            </a:pPr>
            <a:endParaRPr lang="ru-RU" sz="800" b="1" dirty="0">
              <a:latin typeface="+mj-lt"/>
            </a:endParaRPr>
          </a:p>
          <a:p>
            <a:pPr marL="0" indent="0" algn="ctr">
              <a:spcAft>
                <a:spcPts val="1200"/>
              </a:spcAft>
              <a:buClrTx/>
              <a:buNone/>
            </a:pPr>
            <a:r>
              <a:rPr lang="ru-RU" sz="2000" b="1" dirty="0" smtClean="0">
                <a:latin typeface="+mj-lt"/>
              </a:rPr>
              <a:t>В </a:t>
            </a:r>
            <a:r>
              <a:rPr lang="ru-RU" sz="2000" b="1" dirty="0">
                <a:latin typeface="+mj-lt"/>
              </a:rPr>
              <a:t>Указе Президента Российской Федерации </a:t>
            </a:r>
            <a:r>
              <a:rPr lang="ru-RU" sz="2000" b="1" dirty="0"/>
              <a:t>от 7 мая 2012 года </a:t>
            </a:r>
            <a:r>
              <a:rPr lang="ru-RU" sz="2000" b="1" dirty="0" smtClean="0">
                <a:latin typeface="+mj-lt"/>
              </a:rPr>
              <a:t>№ </a:t>
            </a:r>
            <a:r>
              <a:rPr lang="ru-RU" sz="2000" b="1" dirty="0">
                <a:latin typeface="+mj-lt"/>
              </a:rPr>
              <a:t>596 </a:t>
            </a:r>
            <a:r>
              <a:rPr lang="ru-RU" sz="2000" b="1" dirty="0" smtClean="0">
                <a:latin typeface="+mj-lt"/>
              </a:rPr>
              <a:t>    «</a:t>
            </a:r>
            <a:r>
              <a:rPr lang="ru-RU" sz="2000" b="1" dirty="0">
                <a:latin typeface="+mj-lt"/>
              </a:rPr>
              <a:t>О долгосрочной государственной экономической политике» </a:t>
            </a:r>
            <a:r>
              <a:rPr lang="ru-RU" sz="2000" b="1" dirty="0" smtClean="0">
                <a:latin typeface="+mj-lt"/>
              </a:rPr>
              <a:t>были </a:t>
            </a:r>
            <a:r>
              <a:rPr lang="ru-RU" sz="2000" b="1" dirty="0">
                <a:latin typeface="+mj-lt"/>
              </a:rPr>
              <a:t>даны четкие целевые ориентиры в сфере социально-экономического развития: </a:t>
            </a:r>
          </a:p>
          <a:p>
            <a:pPr marL="0" indent="0" algn="ctr">
              <a:spcAft>
                <a:spcPts val="1200"/>
              </a:spcAft>
              <a:buClrTx/>
              <a:buNone/>
            </a:pPr>
            <a:endParaRPr lang="ru-RU" sz="1000" b="1" dirty="0" smtClean="0">
              <a:solidFill>
                <a:srgbClr val="2F5597"/>
              </a:solidFill>
              <a:latin typeface="+mj-lt"/>
            </a:endParaRPr>
          </a:p>
          <a:p>
            <a:pPr marL="0" indent="0" algn="ctr">
              <a:spcAft>
                <a:spcPts val="1200"/>
              </a:spcAft>
              <a:buClrTx/>
              <a:buNone/>
            </a:pPr>
            <a:r>
              <a:rPr lang="ru-RU" sz="3600" b="1" dirty="0" smtClean="0">
                <a:solidFill>
                  <a:srgbClr val="2F5597"/>
                </a:solidFill>
                <a:latin typeface="+mj-lt"/>
              </a:rPr>
              <a:t>к </a:t>
            </a:r>
            <a:r>
              <a:rPr lang="ru-RU" sz="3600" b="1" dirty="0">
                <a:solidFill>
                  <a:srgbClr val="2F5597"/>
                </a:solidFill>
                <a:latin typeface="+mj-lt"/>
              </a:rPr>
              <a:t>2020 году в России должно быть  </a:t>
            </a:r>
            <a:r>
              <a:rPr lang="ru-RU" sz="3600" b="1" dirty="0" smtClean="0">
                <a:solidFill>
                  <a:srgbClr val="2F5597"/>
                </a:solidFill>
                <a:latin typeface="+mj-lt"/>
              </a:rPr>
              <a:t>          </a:t>
            </a:r>
            <a:r>
              <a:rPr lang="ru-RU" sz="3600" b="1" dirty="0" smtClean="0">
                <a:solidFill>
                  <a:srgbClr val="C00000"/>
                </a:solidFill>
                <a:latin typeface="+mj-lt"/>
              </a:rPr>
              <a:t>25 </a:t>
            </a:r>
            <a:r>
              <a:rPr lang="ru-RU" sz="3600" b="1" dirty="0">
                <a:solidFill>
                  <a:srgbClr val="C00000"/>
                </a:solidFill>
                <a:latin typeface="+mj-lt"/>
              </a:rPr>
              <a:t>миллионов  </a:t>
            </a:r>
            <a:r>
              <a:rPr lang="ru-RU" sz="3600" b="1" dirty="0">
                <a:solidFill>
                  <a:srgbClr val="2F5597"/>
                </a:solidFill>
                <a:latin typeface="+mj-lt"/>
              </a:rPr>
              <a:t>высокопроизводительных рабочих мест (ВПРМ</a:t>
            </a:r>
            <a:r>
              <a:rPr lang="ru-RU" sz="3600" b="1" dirty="0" smtClean="0">
                <a:solidFill>
                  <a:srgbClr val="2F5597"/>
                </a:solidFill>
                <a:latin typeface="+mj-lt"/>
              </a:rPr>
              <a:t>)</a:t>
            </a:r>
          </a:p>
          <a:p>
            <a:pPr marL="0" indent="0" algn="ctr">
              <a:spcAft>
                <a:spcPts val="1200"/>
              </a:spcAft>
              <a:buClrTx/>
              <a:buNone/>
            </a:pPr>
            <a:endParaRPr lang="ru-RU" sz="2000" b="1" dirty="0" smtClean="0">
              <a:solidFill>
                <a:srgbClr val="2F5597"/>
              </a:solidFill>
              <a:latin typeface="+mj-lt"/>
            </a:endParaRPr>
          </a:p>
          <a:p>
            <a:pPr marL="0" indent="0">
              <a:spcAft>
                <a:spcPts val="1200"/>
              </a:spcAft>
              <a:buClrTx/>
              <a:buNone/>
            </a:pPr>
            <a:endParaRPr lang="ru-RU" sz="1600" dirty="0">
              <a:latin typeface="+mj-lt"/>
            </a:endParaRPr>
          </a:p>
          <a:p>
            <a:pPr marL="0" indent="0">
              <a:spcAft>
                <a:spcPts val="1200"/>
              </a:spcAft>
              <a:buClrTx/>
              <a:buNone/>
            </a:pPr>
            <a:r>
              <a:rPr lang="ru-RU" sz="1400" dirty="0">
                <a:latin typeface="+mj-lt"/>
              </a:rPr>
              <a:t> </a:t>
            </a:r>
          </a:p>
        </p:txBody>
      </p:sp>
      <p:sp>
        <p:nvSpPr>
          <p:cNvPr id="7" name="Номер слайда 2"/>
          <p:cNvSpPr txBox="1">
            <a:spLocks/>
          </p:cNvSpPr>
          <p:nvPr/>
        </p:nvSpPr>
        <p:spPr>
          <a:xfrm>
            <a:off x="8532440" y="548680"/>
            <a:ext cx="360040" cy="185168"/>
          </a:xfrm>
          <a:prstGeom prst="rect">
            <a:avLst/>
          </a:prstGeom>
          <a:solidFill>
            <a:schemeClr val="bg1"/>
          </a:solidFill>
        </p:spPr>
        <p:txBody>
          <a:bodyPr vert="horz" lIns="91432" tIns="45717" rIns="91432" bIns="45717" rtlCol="0" anchor="ctr"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6D7B6E4-F52E-49D4-8E95-50944E5152EB}" type="slidenum">
              <a:rPr lang="ru-RU" sz="120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pPr algn="r"/>
              <a:t>2</a:t>
            </a:fld>
            <a:endParaRPr lang="ru-RU" sz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48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Заголовок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0" rtlCol="0" anchor="ctr">
            <a:noAutofit/>
          </a:bodyPr>
          <a:lstStyle>
            <a:defPPr>
              <a:defRPr lang="ru-RU"/>
            </a:defPPr>
            <a:lvl1pPr marL="540000">
              <a:lnSpc>
                <a:spcPct val="110000"/>
              </a:lnSpc>
              <a:spcBef>
                <a:spcPct val="0"/>
              </a:spcBef>
              <a:buNone/>
              <a:defRPr sz="2400" cap="all" spc="-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84138">
              <a:lnSpc>
                <a:spcPct val="100000"/>
              </a:lnSpc>
            </a:pPr>
            <a:r>
              <a:rPr lang="ru-RU" sz="1800" b="1" dirty="0" smtClean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Основные параметры занятости и производительности труда в российской Федерации в 2011–2016 гг.</a:t>
            </a:r>
            <a:endParaRPr lang="ru-RU" sz="1800" b="1" dirty="0"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0" y="692696"/>
            <a:ext cx="853244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892480" y="692696"/>
            <a:ext cx="25152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6835062"/>
              </p:ext>
            </p:extLst>
          </p:nvPr>
        </p:nvGraphicFramePr>
        <p:xfrm>
          <a:off x="4716016" y="980728"/>
          <a:ext cx="435597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2909064"/>
              </p:ext>
            </p:extLst>
          </p:nvPr>
        </p:nvGraphicFramePr>
        <p:xfrm>
          <a:off x="35496" y="980728"/>
          <a:ext cx="482453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105218"/>
              </p:ext>
            </p:extLst>
          </p:nvPr>
        </p:nvGraphicFramePr>
        <p:xfrm>
          <a:off x="395536" y="5589240"/>
          <a:ext cx="8352929" cy="936104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44016"/>
                <a:gridCol w="7128792"/>
                <a:gridCol w="1080121"/>
              </a:tblGrid>
              <a:tr h="234026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Изменение числа рабочих мест за 2011-2016 гг., тыс. ед.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6 586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Изменение числа ВПРМ за 2011-2016 гг., тыс. ед.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+</a:t>
                      </a:r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3 881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Изменение объема добавленной стоимости (в предприятиях на ОСН) за 2011-2016 гг., млрд руб.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+</a:t>
                      </a:r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27 086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Изменение объема доходов (в предприятиях на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спецрежимах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 за 2011-2016 гг., млрд руб.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+</a:t>
                      </a:r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6 212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Номер слайда 2"/>
          <p:cNvSpPr txBox="1">
            <a:spLocks/>
          </p:cNvSpPr>
          <p:nvPr/>
        </p:nvSpPr>
        <p:spPr>
          <a:xfrm>
            <a:off x="8532440" y="548680"/>
            <a:ext cx="360040" cy="185168"/>
          </a:xfrm>
          <a:prstGeom prst="rect">
            <a:avLst/>
          </a:prstGeom>
          <a:solidFill>
            <a:schemeClr val="bg1"/>
          </a:solidFill>
        </p:spPr>
        <p:txBody>
          <a:bodyPr vert="horz" lIns="91432" tIns="45717" rIns="91432" bIns="45717" rtlCol="0" anchor="ctr"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6D7B6E4-F52E-49D4-8E95-50944E5152EB}" type="slidenum">
              <a:rPr lang="ru-RU" sz="120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pPr algn="r"/>
              <a:t>3</a:t>
            </a:fld>
            <a:endParaRPr lang="ru-RU" sz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84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Заголовок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0" rtlCol="0" anchor="ctr">
            <a:noAutofit/>
          </a:bodyPr>
          <a:lstStyle>
            <a:defPPr>
              <a:defRPr lang="ru-RU"/>
            </a:defPPr>
            <a:lvl1pPr marL="540000">
              <a:lnSpc>
                <a:spcPct val="110000"/>
              </a:lnSpc>
              <a:spcBef>
                <a:spcPct val="0"/>
              </a:spcBef>
              <a:buNone/>
              <a:defRPr sz="2400" cap="all" spc="-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84138">
              <a:lnSpc>
                <a:spcPct val="90000"/>
              </a:lnSpc>
            </a:pPr>
            <a:r>
              <a:rPr lang="ru-RU" sz="1800" b="1" dirty="0" smtClean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Регионы </a:t>
            </a:r>
            <a:r>
              <a:rPr lang="ru-RU" sz="1800" b="1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Д</a:t>
            </a:r>
            <a:r>
              <a:rPr lang="ru-RU" sz="1800" b="1" dirty="0" smtClean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ФО сильно отличаются по уровню добавленной стоимости на 1 рабочее место и по количеству ВПРМ*</a:t>
            </a:r>
            <a:endParaRPr lang="ru-RU" sz="1800" b="1" dirty="0"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0" y="692696"/>
            <a:ext cx="853244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892480" y="692696"/>
            <a:ext cx="25152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Номер слайда 2"/>
          <p:cNvSpPr txBox="1">
            <a:spLocks/>
          </p:cNvSpPr>
          <p:nvPr/>
        </p:nvSpPr>
        <p:spPr>
          <a:xfrm>
            <a:off x="8532440" y="548680"/>
            <a:ext cx="360040" cy="185168"/>
          </a:xfrm>
          <a:prstGeom prst="rect">
            <a:avLst/>
          </a:prstGeom>
          <a:solidFill>
            <a:schemeClr val="bg1"/>
          </a:solidFill>
        </p:spPr>
        <p:txBody>
          <a:bodyPr vert="horz" lIns="91432" tIns="45717" rIns="91432" bIns="45717" rtlCol="0" anchor="ctr"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6D7B6E4-F52E-49D4-8E95-50944E5152EB}" type="slidenum">
              <a:rPr lang="ru-RU" sz="120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pPr algn="r"/>
              <a:t>4</a:t>
            </a:fld>
            <a:endParaRPr lang="ru-RU" sz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395536" y="1401932"/>
            <a:ext cx="5305936" cy="4619356"/>
            <a:chOff x="5272087" y="1112838"/>
            <a:chExt cx="3692526" cy="4859337"/>
          </a:xfrm>
          <a:solidFill>
            <a:srgbClr val="FF0000"/>
          </a:solidFill>
        </p:grpSpPr>
        <p:sp>
          <p:nvSpPr>
            <p:cNvPr id="51" name="Freeform 3"/>
            <p:cNvSpPr>
              <a:spLocks/>
            </p:cNvSpPr>
            <p:nvPr/>
          </p:nvSpPr>
          <p:spPr bwMode="auto">
            <a:xfrm>
              <a:off x="7537450" y="4364038"/>
              <a:ext cx="52388" cy="65087"/>
            </a:xfrm>
            <a:custGeom>
              <a:avLst/>
              <a:gdLst>
                <a:gd name="T0" fmla="*/ 67 w 108"/>
                <a:gd name="T1" fmla="*/ 0 h 132"/>
                <a:gd name="T2" fmla="*/ 0 w 108"/>
                <a:gd name="T3" fmla="*/ 89 h 132"/>
                <a:gd name="T4" fmla="*/ 4 w 108"/>
                <a:gd name="T5" fmla="*/ 93 h 132"/>
                <a:gd name="T6" fmla="*/ 7 w 108"/>
                <a:gd name="T7" fmla="*/ 97 h 132"/>
                <a:gd name="T8" fmla="*/ 7 w 108"/>
                <a:gd name="T9" fmla="*/ 102 h 132"/>
                <a:gd name="T10" fmla="*/ 7 w 108"/>
                <a:gd name="T11" fmla="*/ 108 h 132"/>
                <a:gd name="T12" fmla="*/ 4 w 108"/>
                <a:gd name="T13" fmla="*/ 121 h 132"/>
                <a:gd name="T14" fmla="*/ 0 w 108"/>
                <a:gd name="T15" fmla="*/ 132 h 132"/>
                <a:gd name="T16" fmla="*/ 108 w 108"/>
                <a:gd name="T17" fmla="*/ 132 h 132"/>
                <a:gd name="T18" fmla="*/ 67 w 108"/>
                <a:gd name="T19" fmla="*/ 0 h 1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8"/>
                <a:gd name="T31" fmla="*/ 0 h 132"/>
                <a:gd name="T32" fmla="*/ 108 w 108"/>
                <a:gd name="T33" fmla="*/ 132 h 1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8" h="132">
                  <a:moveTo>
                    <a:pt x="67" y="0"/>
                  </a:moveTo>
                  <a:lnTo>
                    <a:pt x="0" y="89"/>
                  </a:lnTo>
                  <a:lnTo>
                    <a:pt x="4" y="93"/>
                  </a:lnTo>
                  <a:lnTo>
                    <a:pt x="7" y="97"/>
                  </a:lnTo>
                  <a:lnTo>
                    <a:pt x="7" y="102"/>
                  </a:lnTo>
                  <a:lnTo>
                    <a:pt x="7" y="108"/>
                  </a:lnTo>
                  <a:lnTo>
                    <a:pt x="4" y="121"/>
                  </a:lnTo>
                  <a:lnTo>
                    <a:pt x="0" y="132"/>
                  </a:lnTo>
                  <a:lnTo>
                    <a:pt x="108" y="132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B9B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52" name="Freeform 4"/>
            <p:cNvSpPr>
              <a:spLocks/>
            </p:cNvSpPr>
            <p:nvPr/>
          </p:nvSpPr>
          <p:spPr bwMode="auto">
            <a:xfrm>
              <a:off x="7491413" y="4408488"/>
              <a:ext cx="20637" cy="31750"/>
            </a:xfrm>
            <a:custGeom>
              <a:avLst/>
              <a:gdLst>
                <a:gd name="T0" fmla="*/ 0 w 42"/>
                <a:gd name="T1" fmla="*/ 61 h 67"/>
                <a:gd name="T2" fmla="*/ 7 w 42"/>
                <a:gd name="T3" fmla="*/ 59 h 67"/>
                <a:gd name="T4" fmla="*/ 14 w 42"/>
                <a:gd name="T5" fmla="*/ 59 h 67"/>
                <a:gd name="T6" fmla="*/ 20 w 42"/>
                <a:gd name="T7" fmla="*/ 59 h 67"/>
                <a:gd name="T8" fmla="*/ 26 w 42"/>
                <a:gd name="T9" fmla="*/ 59 h 67"/>
                <a:gd name="T10" fmla="*/ 36 w 42"/>
                <a:gd name="T11" fmla="*/ 63 h 67"/>
                <a:gd name="T12" fmla="*/ 42 w 42"/>
                <a:gd name="T13" fmla="*/ 67 h 67"/>
                <a:gd name="T14" fmla="*/ 42 w 42"/>
                <a:gd name="T15" fmla="*/ 0 h 67"/>
                <a:gd name="T16" fmla="*/ 30 w 42"/>
                <a:gd name="T17" fmla="*/ 15 h 67"/>
                <a:gd name="T18" fmla="*/ 19 w 42"/>
                <a:gd name="T19" fmla="*/ 28 h 67"/>
                <a:gd name="T20" fmla="*/ 10 w 42"/>
                <a:gd name="T21" fmla="*/ 44 h 67"/>
                <a:gd name="T22" fmla="*/ 0 w 42"/>
                <a:gd name="T23" fmla="*/ 61 h 6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2"/>
                <a:gd name="T37" fmla="*/ 0 h 67"/>
                <a:gd name="T38" fmla="*/ 42 w 42"/>
                <a:gd name="T39" fmla="*/ 67 h 6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2" h="67">
                  <a:moveTo>
                    <a:pt x="0" y="61"/>
                  </a:moveTo>
                  <a:lnTo>
                    <a:pt x="7" y="59"/>
                  </a:lnTo>
                  <a:lnTo>
                    <a:pt x="14" y="59"/>
                  </a:lnTo>
                  <a:lnTo>
                    <a:pt x="20" y="59"/>
                  </a:lnTo>
                  <a:lnTo>
                    <a:pt x="26" y="59"/>
                  </a:lnTo>
                  <a:lnTo>
                    <a:pt x="36" y="63"/>
                  </a:lnTo>
                  <a:lnTo>
                    <a:pt x="42" y="67"/>
                  </a:lnTo>
                  <a:lnTo>
                    <a:pt x="42" y="0"/>
                  </a:lnTo>
                  <a:lnTo>
                    <a:pt x="30" y="15"/>
                  </a:lnTo>
                  <a:lnTo>
                    <a:pt x="19" y="28"/>
                  </a:lnTo>
                  <a:lnTo>
                    <a:pt x="10" y="44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FFB9B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53" name="Freeform 13"/>
            <p:cNvSpPr>
              <a:spLocks/>
            </p:cNvSpPr>
            <p:nvPr/>
          </p:nvSpPr>
          <p:spPr bwMode="auto">
            <a:xfrm>
              <a:off x="7853363" y="4986338"/>
              <a:ext cx="376237" cy="985837"/>
            </a:xfrm>
            <a:custGeom>
              <a:avLst/>
              <a:gdLst>
                <a:gd name="T0" fmla="*/ 182 w 774"/>
                <a:gd name="T1" fmla="*/ 778 h 2035"/>
                <a:gd name="T2" fmla="*/ 201 w 774"/>
                <a:gd name="T3" fmla="*/ 763 h 2035"/>
                <a:gd name="T4" fmla="*/ 201 w 774"/>
                <a:gd name="T5" fmla="*/ 726 h 2035"/>
                <a:gd name="T6" fmla="*/ 181 w 774"/>
                <a:gd name="T7" fmla="*/ 677 h 2035"/>
                <a:gd name="T8" fmla="*/ 188 w 774"/>
                <a:gd name="T9" fmla="*/ 634 h 2035"/>
                <a:gd name="T10" fmla="*/ 234 w 774"/>
                <a:gd name="T11" fmla="*/ 571 h 2035"/>
                <a:gd name="T12" fmla="*/ 334 w 774"/>
                <a:gd name="T13" fmla="*/ 563 h 2035"/>
                <a:gd name="T14" fmla="*/ 437 w 774"/>
                <a:gd name="T15" fmla="*/ 542 h 2035"/>
                <a:gd name="T16" fmla="*/ 485 w 774"/>
                <a:gd name="T17" fmla="*/ 513 h 2035"/>
                <a:gd name="T18" fmla="*/ 507 w 774"/>
                <a:gd name="T19" fmla="*/ 474 h 2035"/>
                <a:gd name="T20" fmla="*/ 510 w 774"/>
                <a:gd name="T21" fmla="*/ 434 h 2035"/>
                <a:gd name="T22" fmla="*/ 482 w 774"/>
                <a:gd name="T23" fmla="*/ 393 h 2035"/>
                <a:gd name="T24" fmla="*/ 469 w 774"/>
                <a:gd name="T25" fmla="*/ 361 h 2035"/>
                <a:gd name="T26" fmla="*/ 491 w 774"/>
                <a:gd name="T27" fmla="*/ 337 h 2035"/>
                <a:gd name="T28" fmla="*/ 545 w 774"/>
                <a:gd name="T29" fmla="*/ 301 h 2035"/>
                <a:gd name="T30" fmla="*/ 533 w 774"/>
                <a:gd name="T31" fmla="*/ 185 h 2035"/>
                <a:gd name="T32" fmla="*/ 495 w 774"/>
                <a:gd name="T33" fmla="*/ 192 h 2035"/>
                <a:gd name="T34" fmla="*/ 422 w 774"/>
                <a:gd name="T35" fmla="*/ 168 h 2035"/>
                <a:gd name="T36" fmla="*/ 501 w 774"/>
                <a:gd name="T37" fmla="*/ 8 h 2035"/>
                <a:gd name="T38" fmla="*/ 591 w 774"/>
                <a:gd name="T39" fmla="*/ 56 h 2035"/>
                <a:gd name="T40" fmla="*/ 606 w 774"/>
                <a:gd name="T41" fmla="*/ 86 h 2035"/>
                <a:gd name="T42" fmla="*/ 614 w 774"/>
                <a:gd name="T43" fmla="*/ 144 h 2035"/>
                <a:gd name="T44" fmla="*/ 638 w 774"/>
                <a:gd name="T45" fmla="*/ 148 h 2035"/>
                <a:gd name="T46" fmla="*/ 671 w 774"/>
                <a:gd name="T47" fmla="*/ 129 h 2035"/>
                <a:gd name="T48" fmla="*/ 703 w 774"/>
                <a:gd name="T49" fmla="*/ 242 h 2035"/>
                <a:gd name="T50" fmla="*/ 759 w 774"/>
                <a:gd name="T51" fmla="*/ 461 h 2035"/>
                <a:gd name="T52" fmla="*/ 767 w 774"/>
                <a:gd name="T53" fmla="*/ 815 h 2035"/>
                <a:gd name="T54" fmla="*/ 774 w 774"/>
                <a:gd name="T55" fmla="*/ 1135 h 2035"/>
                <a:gd name="T56" fmla="*/ 758 w 774"/>
                <a:gd name="T57" fmla="*/ 1360 h 2035"/>
                <a:gd name="T58" fmla="*/ 693 w 774"/>
                <a:gd name="T59" fmla="*/ 1550 h 2035"/>
                <a:gd name="T60" fmla="*/ 618 w 774"/>
                <a:gd name="T61" fmla="*/ 1665 h 2035"/>
                <a:gd name="T62" fmla="*/ 557 w 774"/>
                <a:gd name="T63" fmla="*/ 1715 h 2035"/>
                <a:gd name="T64" fmla="*/ 482 w 774"/>
                <a:gd name="T65" fmla="*/ 1733 h 2035"/>
                <a:gd name="T66" fmla="*/ 433 w 774"/>
                <a:gd name="T67" fmla="*/ 1703 h 2035"/>
                <a:gd name="T68" fmla="*/ 402 w 774"/>
                <a:gd name="T69" fmla="*/ 1668 h 2035"/>
                <a:gd name="T70" fmla="*/ 353 w 774"/>
                <a:gd name="T71" fmla="*/ 1692 h 2035"/>
                <a:gd name="T72" fmla="*/ 330 w 774"/>
                <a:gd name="T73" fmla="*/ 1733 h 2035"/>
                <a:gd name="T74" fmla="*/ 326 w 774"/>
                <a:gd name="T75" fmla="*/ 1859 h 2035"/>
                <a:gd name="T76" fmla="*/ 252 w 774"/>
                <a:gd name="T77" fmla="*/ 1944 h 2035"/>
                <a:gd name="T78" fmla="*/ 248 w 774"/>
                <a:gd name="T79" fmla="*/ 1976 h 2035"/>
                <a:gd name="T80" fmla="*/ 261 w 774"/>
                <a:gd name="T81" fmla="*/ 2015 h 2035"/>
                <a:gd name="T82" fmla="*/ 212 w 774"/>
                <a:gd name="T83" fmla="*/ 1961 h 2035"/>
                <a:gd name="T84" fmla="*/ 212 w 774"/>
                <a:gd name="T85" fmla="*/ 1905 h 2035"/>
                <a:gd name="T86" fmla="*/ 264 w 774"/>
                <a:gd name="T87" fmla="*/ 1844 h 2035"/>
                <a:gd name="T88" fmla="*/ 222 w 774"/>
                <a:gd name="T89" fmla="*/ 1721 h 2035"/>
                <a:gd name="T90" fmla="*/ 136 w 774"/>
                <a:gd name="T91" fmla="*/ 1587 h 2035"/>
                <a:gd name="T92" fmla="*/ 48 w 774"/>
                <a:gd name="T93" fmla="*/ 1500 h 2035"/>
                <a:gd name="T94" fmla="*/ 9 w 774"/>
                <a:gd name="T95" fmla="*/ 1414 h 2035"/>
                <a:gd name="T96" fmla="*/ 34 w 774"/>
                <a:gd name="T97" fmla="*/ 1291 h 2035"/>
                <a:gd name="T98" fmla="*/ 114 w 774"/>
                <a:gd name="T99" fmla="*/ 1243 h 2035"/>
                <a:gd name="T100" fmla="*/ 253 w 774"/>
                <a:gd name="T101" fmla="*/ 1222 h 2035"/>
                <a:gd name="T102" fmla="*/ 229 w 774"/>
                <a:gd name="T103" fmla="*/ 1055 h 2035"/>
                <a:gd name="T104" fmla="*/ 172 w 774"/>
                <a:gd name="T105" fmla="*/ 869 h 203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74"/>
                <a:gd name="T160" fmla="*/ 0 h 2035"/>
                <a:gd name="T161" fmla="*/ 774 w 774"/>
                <a:gd name="T162" fmla="*/ 2035 h 203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74" h="2035">
                  <a:moveTo>
                    <a:pt x="138" y="782"/>
                  </a:moveTo>
                  <a:lnTo>
                    <a:pt x="150" y="782"/>
                  </a:lnTo>
                  <a:lnTo>
                    <a:pt x="161" y="782"/>
                  </a:lnTo>
                  <a:lnTo>
                    <a:pt x="173" y="781"/>
                  </a:lnTo>
                  <a:lnTo>
                    <a:pt x="182" y="778"/>
                  </a:lnTo>
                  <a:lnTo>
                    <a:pt x="188" y="775"/>
                  </a:lnTo>
                  <a:lnTo>
                    <a:pt x="192" y="774"/>
                  </a:lnTo>
                  <a:lnTo>
                    <a:pt x="196" y="771"/>
                  </a:lnTo>
                  <a:lnTo>
                    <a:pt x="198" y="767"/>
                  </a:lnTo>
                  <a:lnTo>
                    <a:pt x="201" y="763"/>
                  </a:lnTo>
                  <a:lnTo>
                    <a:pt x="202" y="758"/>
                  </a:lnTo>
                  <a:lnTo>
                    <a:pt x="204" y="753"/>
                  </a:lnTo>
                  <a:lnTo>
                    <a:pt x="205" y="746"/>
                  </a:lnTo>
                  <a:lnTo>
                    <a:pt x="204" y="735"/>
                  </a:lnTo>
                  <a:lnTo>
                    <a:pt x="201" y="726"/>
                  </a:lnTo>
                  <a:lnTo>
                    <a:pt x="197" y="718"/>
                  </a:lnTo>
                  <a:lnTo>
                    <a:pt x="193" y="709"/>
                  </a:lnTo>
                  <a:lnTo>
                    <a:pt x="188" y="699"/>
                  </a:lnTo>
                  <a:lnTo>
                    <a:pt x="184" y="689"/>
                  </a:lnTo>
                  <a:lnTo>
                    <a:pt x="181" y="677"/>
                  </a:lnTo>
                  <a:lnTo>
                    <a:pt x="181" y="662"/>
                  </a:lnTo>
                  <a:lnTo>
                    <a:pt x="181" y="655"/>
                  </a:lnTo>
                  <a:lnTo>
                    <a:pt x="182" y="649"/>
                  </a:lnTo>
                  <a:lnTo>
                    <a:pt x="185" y="642"/>
                  </a:lnTo>
                  <a:lnTo>
                    <a:pt x="188" y="634"/>
                  </a:lnTo>
                  <a:lnTo>
                    <a:pt x="196" y="618"/>
                  </a:lnTo>
                  <a:lnTo>
                    <a:pt x="205" y="602"/>
                  </a:lnTo>
                  <a:lnTo>
                    <a:pt x="217" y="589"/>
                  </a:lnTo>
                  <a:lnTo>
                    <a:pt x="229" y="577"/>
                  </a:lnTo>
                  <a:lnTo>
                    <a:pt x="234" y="571"/>
                  </a:lnTo>
                  <a:lnTo>
                    <a:pt x="241" y="569"/>
                  </a:lnTo>
                  <a:lnTo>
                    <a:pt x="246" y="566"/>
                  </a:lnTo>
                  <a:lnTo>
                    <a:pt x="253" y="566"/>
                  </a:lnTo>
                  <a:lnTo>
                    <a:pt x="292" y="565"/>
                  </a:lnTo>
                  <a:lnTo>
                    <a:pt x="334" y="563"/>
                  </a:lnTo>
                  <a:lnTo>
                    <a:pt x="356" y="561"/>
                  </a:lnTo>
                  <a:lnTo>
                    <a:pt x="377" y="558"/>
                  </a:lnTo>
                  <a:lnTo>
                    <a:pt x="398" y="554"/>
                  </a:lnTo>
                  <a:lnTo>
                    <a:pt x="418" y="549"/>
                  </a:lnTo>
                  <a:lnTo>
                    <a:pt x="437" y="542"/>
                  </a:lnTo>
                  <a:lnTo>
                    <a:pt x="455" y="534"/>
                  </a:lnTo>
                  <a:lnTo>
                    <a:pt x="463" y="529"/>
                  </a:lnTo>
                  <a:lnTo>
                    <a:pt x="471" y="523"/>
                  </a:lnTo>
                  <a:lnTo>
                    <a:pt x="478" y="518"/>
                  </a:lnTo>
                  <a:lnTo>
                    <a:pt x="485" y="513"/>
                  </a:lnTo>
                  <a:lnTo>
                    <a:pt x="490" y="506"/>
                  </a:lnTo>
                  <a:lnTo>
                    <a:pt x="495" y="499"/>
                  </a:lnTo>
                  <a:lnTo>
                    <a:pt x="501" y="491"/>
                  </a:lnTo>
                  <a:lnTo>
                    <a:pt x="505" y="483"/>
                  </a:lnTo>
                  <a:lnTo>
                    <a:pt x="507" y="474"/>
                  </a:lnTo>
                  <a:lnTo>
                    <a:pt x="510" y="465"/>
                  </a:lnTo>
                  <a:lnTo>
                    <a:pt x="511" y="455"/>
                  </a:lnTo>
                  <a:lnTo>
                    <a:pt x="511" y="445"/>
                  </a:lnTo>
                  <a:lnTo>
                    <a:pt x="511" y="439"/>
                  </a:lnTo>
                  <a:lnTo>
                    <a:pt x="510" y="434"/>
                  </a:lnTo>
                  <a:lnTo>
                    <a:pt x="507" y="429"/>
                  </a:lnTo>
                  <a:lnTo>
                    <a:pt x="505" y="423"/>
                  </a:lnTo>
                  <a:lnTo>
                    <a:pt x="498" y="413"/>
                  </a:lnTo>
                  <a:lnTo>
                    <a:pt x="490" y="404"/>
                  </a:lnTo>
                  <a:lnTo>
                    <a:pt x="482" y="393"/>
                  </a:lnTo>
                  <a:lnTo>
                    <a:pt x="475" y="382"/>
                  </a:lnTo>
                  <a:lnTo>
                    <a:pt x="473" y="377"/>
                  </a:lnTo>
                  <a:lnTo>
                    <a:pt x="471" y="372"/>
                  </a:lnTo>
                  <a:lnTo>
                    <a:pt x="470" y="366"/>
                  </a:lnTo>
                  <a:lnTo>
                    <a:pt x="469" y="361"/>
                  </a:lnTo>
                  <a:lnTo>
                    <a:pt x="470" y="357"/>
                  </a:lnTo>
                  <a:lnTo>
                    <a:pt x="473" y="353"/>
                  </a:lnTo>
                  <a:lnTo>
                    <a:pt x="475" y="349"/>
                  </a:lnTo>
                  <a:lnTo>
                    <a:pt x="479" y="345"/>
                  </a:lnTo>
                  <a:lnTo>
                    <a:pt x="491" y="337"/>
                  </a:lnTo>
                  <a:lnTo>
                    <a:pt x="505" y="329"/>
                  </a:lnTo>
                  <a:lnTo>
                    <a:pt x="519" y="321"/>
                  </a:lnTo>
                  <a:lnTo>
                    <a:pt x="533" y="312"/>
                  </a:lnTo>
                  <a:lnTo>
                    <a:pt x="539" y="306"/>
                  </a:lnTo>
                  <a:lnTo>
                    <a:pt x="545" y="301"/>
                  </a:lnTo>
                  <a:lnTo>
                    <a:pt x="550" y="296"/>
                  </a:lnTo>
                  <a:lnTo>
                    <a:pt x="554" y="289"/>
                  </a:lnTo>
                  <a:lnTo>
                    <a:pt x="554" y="193"/>
                  </a:lnTo>
                  <a:lnTo>
                    <a:pt x="542" y="188"/>
                  </a:lnTo>
                  <a:lnTo>
                    <a:pt x="533" y="185"/>
                  </a:lnTo>
                  <a:lnTo>
                    <a:pt x="526" y="185"/>
                  </a:lnTo>
                  <a:lnTo>
                    <a:pt x="519" y="185"/>
                  </a:lnTo>
                  <a:lnTo>
                    <a:pt x="513" y="188"/>
                  </a:lnTo>
                  <a:lnTo>
                    <a:pt x="506" y="190"/>
                  </a:lnTo>
                  <a:lnTo>
                    <a:pt x="495" y="192"/>
                  </a:lnTo>
                  <a:lnTo>
                    <a:pt x="482" y="193"/>
                  </a:lnTo>
                  <a:lnTo>
                    <a:pt x="473" y="190"/>
                  </a:lnTo>
                  <a:lnTo>
                    <a:pt x="459" y="185"/>
                  </a:lnTo>
                  <a:lnTo>
                    <a:pt x="442" y="177"/>
                  </a:lnTo>
                  <a:lnTo>
                    <a:pt x="422" y="168"/>
                  </a:lnTo>
                  <a:lnTo>
                    <a:pt x="389" y="152"/>
                  </a:lnTo>
                  <a:lnTo>
                    <a:pt x="373" y="144"/>
                  </a:lnTo>
                  <a:lnTo>
                    <a:pt x="475" y="0"/>
                  </a:lnTo>
                  <a:lnTo>
                    <a:pt x="485" y="2"/>
                  </a:lnTo>
                  <a:lnTo>
                    <a:pt x="501" y="8"/>
                  </a:lnTo>
                  <a:lnTo>
                    <a:pt x="521" y="17"/>
                  </a:lnTo>
                  <a:lnTo>
                    <a:pt x="543" y="28"/>
                  </a:lnTo>
                  <a:lnTo>
                    <a:pt x="565" y="40"/>
                  </a:lnTo>
                  <a:lnTo>
                    <a:pt x="583" y="50"/>
                  </a:lnTo>
                  <a:lnTo>
                    <a:pt x="591" y="56"/>
                  </a:lnTo>
                  <a:lnTo>
                    <a:pt x="597" y="60"/>
                  </a:lnTo>
                  <a:lnTo>
                    <a:pt x="601" y="64"/>
                  </a:lnTo>
                  <a:lnTo>
                    <a:pt x="602" y="66"/>
                  </a:lnTo>
                  <a:lnTo>
                    <a:pt x="605" y="74"/>
                  </a:lnTo>
                  <a:lnTo>
                    <a:pt x="606" y="86"/>
                  </a:lnTo>
                  <a:lnTo>
                    <a:pt x="607" y="101"/>
                  </a:lnTo>
                  <a:lnTo>
                    <a:pt x="607" y="114"/>
                  </a:lnTo>
                  <a:lnTo>
                    <a:pt x="609" y="128"/>
                  </a:lnTo>
                  <a:lnTo>
                    <a:pt x="611" y="140"/>
                  </a:lnTo>
                  <a:lnTo>
                    <a:pt x="614" y="144"/>
                  </a:lnTo>
                  <a:lnTo>
                    <a:pt x="617" y="148"/>
                  </a:lnTo>
                  <a:lnTo>
                    <a:pt x="621" y="149"/>
                  </a:lnTo>
                  <a:lnTo>
                    <a:pt x="626" y="150"/>
                  </a:lnTo>
                  <a:lnTo>
                    <a:pt x="633" y="149"/>
                  </a:lnTo>
                  <a:lnTo>
                    <a:pt x="638" y="148"/>
                  </a:lnTo>
                  <a:lnTo>
                    <a:pt x="645" y="144"/>
                  </a:lnTo>
                  <a:lnTo>
                    <a:pt x="651" y="141"/>
                  </a:lnTo>
                  <a:lnTo>
                    <a:pt x="657" y="137"/>
                  </a:lnTo>
                  <a:lnTo>
                    <a:pt x="665" y="133"/>
                  </a:lnTo>
                  <a:lnTo>
                    <a:pt x="671" y="129"/>
                  </a:lnTo>
                  <a:lnTo>
                    <a:pt x="681" y="126"/>
                  </a:lnTo>
                  <a:lnTo>
                    <a:pt x="683" y="152"/>
                  </a:lnTo>
                  <a:lnTo>
                    <a:pt x="689" y="180"/>
                  </a:lnTo>
                  <a:lnTo>
                    <a:pt x="695" y="210"/>
                  </a:lnTo>
                  <a:lnTo>
                    <a:pt x="703" y="242"/>
                  </a:lnTo>
                  <a:lnTo>
                    <a:pt x="714" y="277"/>
                  </a:lnTo>
                  <a:lnTo>
                    <a:pt x="727" y="313"/>
                  </a:lnTo>
                  <a:lnTo>
                    <a:pt x="742" y="352"/>
                  </a:lnTo>
                  <a:lnTo>
                    <a:pt x="758" y="392"/>
                  </a:lnTo>
                  <a:lnTo>
                    <a:pt x="759" y="461"/>
                  </a:lnTo>
                  <a:lnTo>
                    <a:pt x="759" y="531"/>
                  </a:lnTo>
                  <a:lnTo>
                    <a:pt x="762" y="602"/>
                  </a:lnTo>
                  <a:lnTo>
                    <a:pt x="763" y="674"/>
                  </a:lnTo>
                  <a:lnTo>
                    <a:pt x="766" y="745"/>
                  </a:lnTo>
                  <a:lnTo>
                    <a:pt x="767" y="815"/>
                  </a:lnTo>
                  <a:lnTo>
                    <a:pt x="770" y="883"/>
                  </a:lnTo>
                  <a:lnTo>
                    <a:pt x="773" y="950"/>
                  </a:lnTo>
                  <a:lnTo>
                    <a:pt x="774" y="1015"/>
                  </a:lnTo>
                  <a:lnTo>
                    <a:pt x="774" y="1076"/>
                  </a:lnTo>
                  <a:lnTo>
                    <a:pt x="774" y="1135"/>
                  </a:lnTo>
                  <a:lnTo>
                    <a:pt x="774" y="1190"/>
                  </a:lnTo>
                  <a:lnTo>
                    <a:pt x="771" y="1240"/>
                  </a:lnTo>
                  <a:lnTo>
                    <a:pt x="769" y="1286"/>
                  </a:lnTo>
                  <a:lnTo>
                    <a:pt x="765" y="1326"/>
                  </a:lnTo>
                  <a:lnTo>
                    <a:pt x="758" y="1360"/>
                  </a:lnTo>
                  <a:lnTo>
                    <a:pt x="747" y="1403"/>
                  </a:lnTo>
                  <a:lnTo>
                    <a:pt x="730" y="1456"/>
                  </a:lnTo>
                  <a:lnTo>
                    <a:pt x="719" y="1487"/>
                  </a:lnTo>
                  <a:lnTo>
                    <a:pt x="706" y="1518"/>
                  </a:lnTo>
                  <a:lnTo>
                    <a:pt x="693" y="1550"/>
                  </a:lnTo>
                  <a:lnTo>
                    <a:pt x="677" y="1581"/>
                  </a:lnTo>
                  <a:lnTo>
                    <a:pt x="659" y="1611"/>
                  </a:lnTo>
                  <a:lnTo>
                    <a:pt x="639" y="1639"/>
                  </a:lnTo>
                  <a:lnTo>
                    <a:pt x="629" y="1652"/>
                  </a:lnTo>
                  <a:lnTo>
                    <a:pt x="618" y="1665"/>
                  </a:lnTo>
                  <a:lnTo>
                    <a:pt x="607" y="1677"/>
                  </a:lnTo>
                  <a:lnTo>
                    <a:pt x="595" y="1688"/>
                  </a:lnTo>
                  <a:lnTo>
                    <a:pt x="582" y="1697"/>
                  </a:lnTo>
                  <a:lnTo>
                    <a:pt x="570" y="1707"/>
                  </a:lnTo>
                  <a:lnTo>
                    <a:pt x="557" y="1715"/>
                  </a:lnTo>
                  <a:lnTo>
                    <a:pt x="542" y="1721"/>
                  </a:lnTo>
                  <a:lnTo>
                    <a:pt x="527" y="1727"/>
                  </a:lnTo>
                  <a:lnTo>
                    <a:pt x="513" y="1731"/>
                  </a:lnTo>
                  <a:lnTo>
                    <a:pt x="498" y="1733"/>
                  </a:lnTo>
                  <a:lnTo>
                    <a:pt x="482" y="1733"/>
                  </a:lnTo>
                  <a:lnTo>
                    <a:pt x="469" y="1732"/>
                  </a:lnTo>
                  <a:lnTo>
                    <a:pt x="458" y="1729"/>
                  </a:lnTo>
                  <a:lnTo>
                    <a:pt x="450" y="1724"/>
                  </a:lnTo>
                  <a:lnTo>
                    <a:pt x="443" y="1717"/>
                  </a:lnTo>
                  <a:lnTo>
                    <a:pt x="433" y="1703"/>
                  </a:lnTo>
                  <a:lnTo>
                    <a:pt x="423" y="1687"/>
                  </a:lnTo>
                  <a:lnTo>
                    <a:pt x="419" y="1680"/>
                  </a:lnTo>
                  <a:lnTo>
                    <a:pt x="414" y="1675"/>
                  </a:lnTo>
                  <a:lnTo>
                    <a:pt x="409" y="1669"/>
                  </a:lnTo>
                  <a:lnTo>
                    <a:pt x="402" y="1668"/>
                  </a:lnTo>
                  <a:lnTo>
                    <a:pt x="396" y="1668"/>
                  </a:lnTo>
                  <a:lnTo>
                    <a:pt x="386" y="1671"/>
                  </a:lnTo>
                  <a:lnTo>
                    <a:pt x="374" y="1676"/>
                  </a:lnTo>
                  <a:lnTo>
                    <a:pt x="361" y="1685"/>
                  </a:lnTo>
                  <a:lnTo>
                    <a:pt x="353" y="1692"/>
                  </a:lnTo>
                  <a:lnTo>
                    <a:pt x="346" y="1700"/>
                  </a:lnTo>
                  <a:lnTo>
                    <a:pt x="341" y="1707"/>
                  </a:lnTo>
                  <a:lnTo>
                    <a:pt x="336" y="1715"/>
                  </a:lnTo>
                  <a:lnTo>
                    <a:pt x="333" y="1724"/>
                  </a:lnTo>
                  <a:lnTo>
                    <a:pt x="330" y="1733"/>
                  </a:lnTo>
                  <a:lnTo>
                    <a:pt x="329" y="1744"/>
                  </a:lnTo>
                  <a:lnTo>
                    <a:pt x="328" y="1756"/>
                  </a:lnTo>
                  <a:lnTo>
                    <a:pt x="326" y="1784"/>
                  </a:lnTo>
                  <a:lnTo>
                    <a:pt x="326" y="1817"/>
                  </a:lnTo>
                  <a:lnTo>
                    <a:pt x="326" y="1859"/>
                  </a:lnTo>
                  <a:lnTo>
                    <a:pt x="325" y="1908"/>
                  </a:lnTo>
                  <a:lnTo>
                    <a:pt x="292" y="1923"/>
                  </a:lnTo>
                  <a:lnTo>
                    <a:pt x="266" y="1933"/>
                  </a:lnTo>
                  <a:lnTo>
                    <a:pt x="258" y="1939"/>
                  </a:lnTo>
                  <a:lnTo>
                    <a:pt x="252" y="1944"/>
                  </a:lnTo>
                  <a:lnTo>
                    <a:pt x="246" y="1949"/>
                  </a:lnTo>
                  <a:lnTo>
                    <a:pt x="244" y="1956"/>
                  </a:lnTo>
                  <a:lnTo>
                    <a:pt x="244" y="1961"/>
                  </a:lnTo>
                  <a:lnTo>
                    <a:pt x="244" y="1969"/>
                  </a:lnTo>
                  <a:lnTo>
                    <a:pt x="248" y="1976"/>
                  </a:lnTo>
                  <a:lnTo>
                    <a:pt x="252" y="1985"/>
                  </a:lnTo>
                  <a:lnTo>
                    <a:pt x="268" y="2007"/>
                  </a:lnTo>
                  <a:lnTo>
                    <a:pt x="289" y="2035"/>
                  </a:lnTo>
                  <a:lnTo>
                    <a:pt x="274" y="2024"/>
                  </a:lnTo>
                  <a:lnTo>
                    <a:pt x="261" y="2015"/>
                  </a:lnTo>
                  <a:lnTo>
                    <a:pt x="248" y="2004"/>
                  </a:lnTo>
                  <a:lnTo>
                    <a:pt x="237" y="1993"/>
                  </a:lnTo>
                  <a:lnTo>
                    <a:pt x="226" y="1983"/>
                  </a:lnTo>
                  <a:lnTo>
                    <a:pt x="218" y="1972"/>
                  </a:lnTo>
                  <a:lnTo>
                    <a:pt x="212" y="1961"/>
                  </a:lnTo>
                  <a:lnTo>
                    <a:pt x="206" y="1949"/>
                  </a:lnTo>
                  <a:lnTo>
                    <a:pt x="204" y="1939"/>
                  </a:lnTo>
                  <a:lnTo>
                    <a:pt x="204" y="1928"/>
                  </a:lnTo>
                  <a:lnTo>
                    <a:pt x="206" y="1916"/>
                  </a:lnTo>
                  <a:lnTo>
                    <a:pt x="212" y="1905"/>
                  </a:lnTo>
                  <a:lnTo>
                    <a:pt x="220" y="1893"/>
                  </a:lnTo>
                  <a:lnTo>
                    <a:pt x="232" y="1883"/>
                  </a:lnTo>
                  <a:lnTo>
                    <a:pt x="246" y="1872"/>
                  </a:lnTo>
                  <a:lnTo>
                    <a:pt x="265" y="1860"/>
                  </a:lnTo>
                  <a:lnTo>
                    <a:pt x="264" y="1844"/>
                  </a:lnTo>
                  <a:lnTo>
                    <a:pt x="260" y="1825"/>
                  </a:lnTo>
                  <a:lnTo>
                    <a:pt x="253" y="1804"/>
                  </a:lnTo>
                  <a:lnTo>
                    <a:pt x="246" y="1781"/>
                  </a:lnTo>
                  <a:lnTo>
                    <a:pt x="232" y="1743"/>
                  </a:lnTo>
                  <a:lnTo>
                    <a:pt x="222" y="1721"/>
                  </a:lnTo>
                  <a:lnTo>
                    <a:pt x="202" y="1687"/>
                  </a:lnTo>
                  <a:lnTo>
                    <a:pt x="185" y="1656"/>
                  </a:lnTo>
                  <a:lnTo>
                    <a:pt x="168" y="1629"/>
                  </a:lnTo>
                  <a:lnTo>
                    <a:pt x="152" y="1607"/>
                  </a:lnTo>
                  <a:lnTo>
                    <a:pt x="136" y="1587"/>
                  </a:lnTo>
                  <a:lnTo>
                    <a:pt x="122" y="1570"/>
                  </a:lnTo>
                  <a:lnTo>
                    <a:pt x="109" y="1555"/>
                  </a:lnTo>
                  <a:lnTo>
                    <a:pt x="96" y="1542"/>
                  </a:lnTo>
                  <a:lnTo>
                    <a:pt x="70" y="1520"/>
                  </a:lnTo>
                  <a:lnTo>
                    <a:pt x="48" y="1500"/>
                  </a:lnTo>
                  <a:lnTo>
                    <a:pt x="24" y="1480"/>
                  </a:lnTo>
                  <a:lnTo>
                    <a:pt x="0" y="1456"/>
                  </a:lnTo>
                  <a:lnTo>
                    <a:pt x="0" y="1450"/>
                  </a:lnTo>
                  <a:lnTo>
                    <a:pt x="2" y="1435"/>
                  </a:lnTo>
                  <a:lnTo>
                    <a:pt x="9" y="1414"/>
                  </a:lnTo>
                  <a:lnTo>
                    <a:pt x="16" y="1387"/>
                  </a:lnTo>
                  <a:lnTo>
                    <a:pt x="22" y="1356"/>
                  </a:lnTo>
                  <a:lnTo>
                    <a:pt x="29" y="1324"/>
                  </a:lnTo>
                  <a:lnTo>
                    <a:pt x="32" y="1307"/>
                  </a:lnTo>
                  <a:lnTo>
                    <a:pt x="34" y="1291"/>
                  </a:lnTo>
                  <a:lnTo>
                    <a:pt x="36" y="1274"/>
                  </a:lnTo>
                  <a:lnTo>
                    <a:pt x="36" y="1258"/>
                  </a:lnTo>
                  <a:lnTo>
                    <a:pt x="58" y="1252"/>
                  </a:lnTo>
                  <a:lnTo>
                    <a:pt x="85" y="1247"/>
                  </a:lnTo>
                  <a:lnTo>
                    <a:pt x="114" y="1243"/>
                  </a:lnTo>
                  <a:lnTo>
                    <a:pt x="144" y="1240"/>
                  </a:lnTo>
                  <a:lnTo>
                    <a:pt x="174" y="1236"/>
                  </a:lnTo>
                  <a:lnTo>
                    <a:pt x="204" y="1232"/>
                  </a:lnTo>
                  <a:lnTo>
                    <a:pt x="230" y="1228"/>
                  </a:lnTo>
                  <a:lnTo>
                    <a:pt x="253" y="1222"/>
                  </a:lnTo>
                  <a:lnTo>
                    <a:pt x="250" y="1186"/>
                  </a:lnTo>
                  <a:lnTo>
                    <a:pt x="246" y="1151"/>
                  </a:lnTo>
                  <a:lnTo>
                    <a:pt x="241" y="1118"/>
                  </a:lnTo>
                  <a:lnTo>
                    <a:pt x="236" y="1086"/>
                  </a:lnTo>
                  <a:lnTo>
                    <a:pt x="229" y="1055"/>
                  </a:lnTo>
                  <a:lnTo>
                    <a:pt x="222" y="1026"/>
                  </a:lnTo>
                  <a:lnTo>
                    <a:pt x="214" y="996"/>
                  </a:lnTo>
                  <a:lnTo>
                    <a:pt x="206" y="970"/>
                  </a:lnTo>
                  <a:lnTo>
                    <a:pt x="190" y="918"/>
                  </a:lnTo>
                  <a:lnTo>
                    <a:pt x="172" y="869"/>
                  </a:lnTo>
                  <a:lnTo>
                    <a:pt x="154" y="822"/>
                  </a:lnTo>
                  <a:lnTo>
                    <a:pt x="138" y="777"/>
                  </a:lnTo>
                  <a:lnTo>
                    <a:pt x="138" y="782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54" name="Freeform 15"/>
            <p:cNvSpPr>
              <a:spLocks/>
            </p:cNvSpPr>
            <p:nvPr/>
          </p:nvSpPr>
          <p:spPr bwMode="auto">
            <a:xfrm>
              <a:off x="7005638" y="3413125"/>
              <a:ext cx="1179512" cy="1990725"/>
            </a:xfrm>
            <a:custGeom>
              <a:avLst/>
              <a:gdLst>
                <a:gd name="T0" fmla="*/ 1091 w 2429"/>
                <a:gd name="T1" fmla="*/ 3591 h 4104"/>
                <a:gd name="T2" fmla="*/ 969 w 2429"/>
                <a:gd name="T3" fmla="*/ 3538 h 4104"/>
                <a:gd name="T4" fmla="*/ 879 w 2429"/>
                <a:gd name="T5" fmla="*/ 3385 h 4104"/>
                <a:gd name="T6" fmla="*/ 885 w 2429"/>
                <a:gd name="T7" fmla="*/ 3222 h 4104"/>
                <a:gd name="T8" fmla="*/ 998 w 2429"/>
                <a:gd name="T9" fmla="*/ 3006 h 4104"/>
                <a:gd name="T10" fmla="*/ 947 w 2429"/>
                <a:gd name="T11" fmla="*/ 2908 h 4104"/>
                <a:gd name="T12" fmla="*/ 1135 w 2429"/>
                <a:gd name="T13" fmla="*/ 2812 h 4104"/>
                <a:gd name="T14" fmla="*/ 1015 w 2429"/>
                <a:gd name="T15" fmla="*/ 2582 h 4104"/>
                <a:gd name="T16" fmla="*/ 877 w 2429"/>
                <a:gd name="T17" fmla="*/ 2680 h 4104"/>
                <a:gd name="T18" fmla="*/ 769 w 2429"/>
                <a:gd name="T19" fmla="*/ 2834 h 4104"/>
                <a:gd name="T20" fmla="*/ 657 w 2429"/>
                <a:gd name="T21" fmla="*/ 2884 h 4104"/>
                <a:gd name="T22" fmla="*/ 482 w 2429"/>
                <a:gd name="T23" fmla="*/ 2853 h 4104"/>
                <a:gd name="T24" fmla="*/ 469 w 2429"/>
                <a:gd name="T25" fmla="*/ 2730 h 4104"/>
                <a:gd name="T26" fmla="*/ 469 w 2429"/>
                <a:gd name="T27" fmla="*/ 2617 h 4104"/>
                <a:gd name="T28" fmla="*/ 502 w 2429"/>
                <a:gd name="T29" fmla="*/ 2349 h 4104"/>
                <a:gd name="T30" fmla="*/ 258 w 2429"/>
                <a:gd name="T31" fmla="*/ 2444 h 4104"/>
                <a:gd name="T32" fmla="*/ 206 w 2429"/>
                <a:gd name="T33" fmla="*/ 2152 h 4104"/>
                <a:gd name="T34" fmla="*/ 126 w 2429"/>
                <a:gd name="T35" fmla="*/ 2040 h 4104"/>
                <a:gd name="T36" fmla="*/ 54 w 2429"/>
                <a:gd name="T37" fmla="*/ 1780 h 4104"/>
                <a:gd name="T38" fmla="*/ 84 w 2429"/>
                <a:gd name="T39" fmla="*/ 1511 h 4104"/>
                <a:gd name="T40" fmla="*/ 229 w 2429"/>
                <a:gd name="T41" fmla="*/ 1342 h 4104"/>
                <a:gd name="T42" fmla="*/ 366 w 2429"/>
                <a:gd name="T43" fmla="*/ 1270 h 4104"/>
                <a:gd name="T44" fmla="*/ 426 w 2429"/>
                <a:gd name="T45" fmla="*/ 1098 h 4104"/>
                <a:gd name="T46" fmla="*/ 318 w 2429"/>
                <a:gd name="T47" fmla="*/ 915 h 4104"/>
                <a:gd name="T48" fmla="*/ 241 w 2429"/>
                <a:gd name="T49" fmla="*/ 739 h 4104"/>
                <a:gd name="T50" fmla="*/ 212 w 2429"/>
                <a:gd name="T51" fmla="*/ 382 h 4104"/>
                <a:gd name="T52" fmla="*/ 378 w 2429"/>
                <a:gd name="T53" fmla="*/ 318 h 4104"/>
                <a:gd name="T54" fmla="*/ 537 w 2429"/>
                <a:gd name="T55" fmla="*/ 222 h 4104"/>
                <a:gd name="T56" fmla="*/ 674 w 2429"/>
                <a:gd name="T57" fmla="*/ 180 h 4104"/>
                <a:gd name="T58" fmla="*/ 786 w 2429"/>
                <a:gd name="T59" fmla="*/ 0 h 4104"/>
                <a:gd name="T60" fmla="*/ 993 w 2429"/>
                <a:gd name="T61" fmla="*/ 186 h 4104"/>
                <a:gd name="T62" fmla="*/ 997 w 2429"/>
                <a:gd name="T63" fmla="*/ 317 h 4104"/>
                <a:gd name="T64" fmla="*/ 1121 w 2429"/>
                <a:gd name="T65" fmla="*/ 284 h 4104"/>
                <a:gd name="T66" fmla="*/ 1257 w 2429"/>
                <a:gd name="T67" fmla="*/ 342 h 4104"/>
                <a:gd name="T68" fmla="*/ 1253 w 2429"/>
                <a:gd name="T69" fmla="*/ 474 h 4104"/>
                <a:gd name="T70" fmla="*/ 1067 w 2429"/>
                <a:gd name="T71" fmla="*/ 613 h 4104"/>
                <a:gd name="T72" fmla="*/ 919 w 2429"/>
                <a:gd name="T73" fmla="*/ 785 h 4104"/>
                <a:gd name="T74" fmla="*/ 930 w 2429"/>
                <a:gd name="T75" fmla="*/ 1364 h 4104"/>
                <a:gd name="T76" fmla="*/ 923 w 2429"/>
                <a:gd name="T77" fmla="*/ 1895 h 4104"/>
                <a:gd name="T78" fmla="*/ 902 w 2429"/>
                <a:gd name="T79" fmla="*/ 2283 h 4104"/>
                <a:gd name="T80" fmla="*/ 1122 w 2429"/>
                <a:gd name="T81" fmla="*/ 2200 h 4104"/>
                <a:gd name="T82" fmla="*/ 1193 w 2429"/>
                <a:gd name="T83" fmla="*/ 2263 h 4104"/>
                <a:gd name="T84" fmla="*/ 1263 w 2429"/>
                <a:gd name="T85" fmla="*/ 2299 h 4104"/>
                <a:gd name="T86" fmla="*/ 1386 w 2429"/>
                <a:gd name="T87" fmla="*/ 2228 h 4104"/>
                <a:gd name="T88" fmla="*/ 1451 w 2429"/>
                <a:gd name="T89" fmla="*/ 1964 h 4104"/>
                <a:gd name="T90" fmla="*/ 1683 w 2429"/>
                <a:gd name="T91" fmla="*/ 2001 h 4104"/>
                <a:gd name="T92" fmla="*/ 1764 w 2429"/>
                <a:gd name="T93" fmla="*/ 2087 h 4104"/>
                <a:gd name="T94" fmla="*/ 1908 w 2429"/>
                <a:gd name="T95" fmla="*/ 2176 h 4104"/>
                <a:gd name="T96" fmla="*/ 2239 w 2429"/>
                <a:gd name="T97" fmla="*/ 2744 h 4104"/>
                <a:gd name="T98" fmla="*/ 2419 w 2429"/>
                <a:gd name="T99" fmla="*/ 3202 h 4104"/>
                <a:gd name="T100" fmla="*/ 2353 w 2429"/>
                <a:gd name="T101" fmla="*/ 3359 h 4104"/>
                <a:gd name="T102" fmla="*/ 2168 w 2429"/>
                <a:gd name="T103" fmla="*/ 3413 h 4104"/>
                <a:gd name="T104" fmla="*/ 2279 w 2429"/>
                <a:gd name="T105" fmla="*/ 3557 h 4104"/>
                <a:gd name="T106" fmla="*/ 2253 w 2429"/>
                <a:gd name="T107" fmla="*/ 3674 h 4104"/>
                <a:gd name="T108" fmla="*/ 2164 w 2429"/>
                <a:gd name="T109" fmla="*/ 3794 h 4104"/>
                <a:gd name="T110" fmla="*/ 1927 w 2429"/>
                <a:gd name="T111" fmla="*/ 3900 h 4104"/>
                <a:gd name="T112" fmla="*/ 1928 w 2429"/>
                <a:gd name="T113" fmla="*/ 4023 h 4104"/>
                <a:gd name="T114" fmla="*/ 1860 w 2429"/>
                <a:gd name="T115" fmla="*/ 3726 h 4104"/>
                <a:gd name="T116" fmla="*/ 1703 w 2429"/>
                <a:gd name="T117" fmla="*/ 3623 h 4104"/>
                <a:gd name="T118" fmla="*/ 1400 w 2429"/>
                <a:gd name="T119" fmla="*/ 4075 h 4104"/>
                <a:gd name="T120" fmla="*/ 1222 w 2429"/>
                <a:gd name="T121" fmla="*/ 3990 h 4104"/>
                <a:gd name="T122" fmla="*/ 1167 w 2429"/>
                <a:gd name="T123" fmla="*/ 3823 h 4104"/>
                <a:gd name="T124" fmla="*/ 1203 w 2429"/>
                <a:gd name="T125" fmla="*/ 3726 h 410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29"/>
                <a:gd name="T190" fmla="*/ 0 h 4104"/>
                <a:gd name="T191" fmla="*/ 2429 w 2429"/>
                <a:gd name="T192" fmla="*/ 4104 h 410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29" h="4104">
                  <a:moveTo>
                    <a:pt x="1203" y="3720"/>
                  </a:moveTo>
                  <a:lnTo>
                    <a:pt x="1210" y="3720"/>
                  </a:lnTo>
                  <a:lnTo>
                    <a:pt x="1201" y="3720"/>
                  </a:lnTo>
                  <a:lnTo>
                    <a:pt x="1193" y="3718"/>
                  </a:lnTo>
                  <a:lnTo>
                    <a:pt x="1186" y="3716"/>
                  </a:lnTo>
                  <a:lnTo>
                    <a:pt x="1178" y="3712"/>
                  </a:lnTo>
                  <a:lnTo>
                    <a:pt x="1171" y="3710"/>
                  </a:lnTo>
                  <a:lnTo>
                    <a:pt x="1165" y="3704"/>
                  </a:lnTo>
                  <a:lnTo>
                    <a:pt x="1159" y="3699"/>
                  </a:lnTo>
                  <a:lnTo>
                    <a:pt x="1154" y="3694"/>
                  </a:lnTo>
                  <a:lnTo>
                    <a:pt x="1143" y="3682"/>
                  </a:lnTo>
                  <a:lnTo>
                    <a:pt x="1134" y="3667"/>
                  </a:lnTo>
                  <a:lnTo>
                    <a:pt x="1126" y="3651"/>
                  </a:lnTo>
                  <a:lnTo>
                    <a:pt x="1117" y="3637"/>
                  </a:lnTo>
                  <a:lnTo>
                    <a:pt x="1109" y="3621"/>
                  </a:lnTo>
                  <a:lnTo>
                    <a:pt x="1101" y="3605"/>
                  </a:lnTo>
                  <a:lnTo>
                    <a:pt x="1091" y="3591"/>
                  </a:lnTo>
                  <a:lnTo>
                    <a:pt x="1082" y="3578"/>
                  </a:lnTo>
                  <a:lnTo>
                    <a:pt x="1077" y="3573"/>
                  </a:lnTo>
                  <a:lnTo>
                    <a:pt x="1071" y="3567"/>
                  </a:lnTo>
                  <a:lnTo>
                    <a:pt x="1065" y="3563"/>
                  </a:lnTo>
                  <a:lnTo>
                    <a:pt x="1059" y="3559"/>
                  </a:lnTo>
                  <a:lnTo>
                    <a:pt x="1053" y="3557"/>
                  </a:lnTo>
                  <a:lnTo>
                    <a:pt x="1045" y="3554"/>
                  </a:lnTo>
                  <a:lnTo>
                    <a:pt x="1038" y="3553"/>
                  </a:lnTo>
                  <a:lnTo>
                    <a:pt x="1029" y="3551"/>
                  </a:lnTo>
                  <a:lnTo>
                    <a:pt x="1019" y="3551"/>
                  </a:lnTo>
                  <a:lnTo>
                    <a:pt x="1014" y="3551"/>
                  </a:lnTo>
                  <a:lnTo>
                    <a:pt x="1006" y="3551"/>
                  </a:lnTo>
                  <a:lnTo>
                    <a:pt x="993" y="3551"/>
                  </a:lnTo>
                  <a:lnTo>
                    <a:pt x="985" y="3551"/>
                  </a:lnTo>
                  <a:lnTo>
                    <a:pt x="978" y="3547"/>
                  </a:lnTo>
                  <a:lnTo>
                    <a:pt x="973" y="3543"/>
                  </a:lnTo>
                  <a:lnTo>
                    <a:pt x="969" y="3538"/>
                  </a:lnTo>
                  <a:lnTo>
                    <a:pt x="962" y="3523"/>
                  </a:lnTo>
                  <a:lnTo>
                    <a:pt x="957" y="3510"/>
                  </a:lnTo>
                  <a:lnTo>
                    <a:pt x="945" y="3513"/>
                  </a:lnTo>
                  <a:lnTo>
                    <a:pt x="934" y="3513"/>
                  </a:lnTo>
                  <a:lnTo>
                    <a:pt x="925" y="3513"/>
                  </a:lnTo>
                  <a:lnTo>
                    <a:pt x="917" y="3510"/>
                  </a:lnTo>
                  <a:lnTo>
                    <a:pt x="910" y="3506"/>
                  </a:lnTo>
                  <a:lnTo>
                    <a:pt x="903" y="3501"/>
                  </a:lnTo>
                  <a:lnTo>
                    <a:pt x="898" y="3494"/>
                  </a:lnTo>
                  <a:lnTo>
                    <a:pt x="893" y="3487"/>
                  </a:lnTo>
                  <a:lnTo>
                    <a:pt x="889" y="3479"/>
                  </a:lnTo>
                  <a:lnTo>
                    <a:pt x="886" y="3470"/>
                  </a:lnTo>
                  <a:lnTo>
                    <a:pt x="883" y="3459"/>
                  </a:lnTo>
                  <a:lnTo>
                    <a:pt x="882" y="3449"/>
                  </a:lnTo>
                  <a:lnTo>
                    <a:pt x="879" y="3426"/>
                  </a:lnTo>
                  <a:lnTo>
                    <a:pt x="878" y="3401"/>
                  </a:lnTo>
                  <a:lnTo>
                    <a:pt x="879" y="3385"/>
                  </a:lnTo>
                  <a:lnTo>
                    <a:pt x="882" y="3369"/>
                  </a:lnTo>
                  <a:lnTo>
                    <a:pt x="887" y="3355"/>
                  </a:lnTo>
                  <a:lnTo>
                    <a:pt x="893" y="3343"/>
                  </a:lnTo>
                  <a:lnTo>
                    <a:pt x="905" y="3321"/>
                  </a:lnTo>
                  <a:lnTo>
                    <a:pt x="915" y="3299"/>
                  </a:lnTo>
                  <a:lnTo>
                    <a:pt x="907" y="3297"/>
                  </a:lnTo>
                  <a:lnTo>
                    <a:pt x="901" y="3293"/>
                  </a:lnTo>
                  <a:lnTo>
                    <a:pt x="894" y="3289"/>
                  </a:lnTo>
                  <a:lnTo>
                    <a:pt x="887" y="3283"/>
                  </a:lnTo>
                  <a:lnTo>
                    <a:pt x="881" y="3278"/>
                  </a:lnTo>
                  <a:lnTo>
                    <a:pt x="877" y="3270"/>
                  </a:lnTo>
                  <a:lnTo>
                    <a:pt x="874" y="3261"/>
                  </a:lnTo>
                  <a:lnTo>
                    <a:pt x="873" y="3250"/>
                  </a:lnTo>
                  <a:lnTo>
                    <a:pt x="874" y="3243"/>
                  </a:lnTo>
                  <a:lnTo>
                    <a:pt x="875" y="3237"/>
                  </a:lnTo>
                  <a:lnTo>
                    <a:pt x="879" y="3230"/>
                  </a:lnTo>
                  <a:lnTo>
                    <a:pt x="885" y="3222"/>
                  </a:lnTo>
                  <a:lnTo>
                    <a:pt x="898" y="3207"/>
                  </a:lnTo>
                  <a:lnTo>
                    <a:pt x="913" y="3190"/>
                  </a:lnTo>
                  <a:lnTo>
                    <a:pt x="927" y="3173"/>
                  </a:lnTo>
                  <a:lnTo>
                    <a:pt x="941" y="3154"/>
                  </a:lnTo>
                  <a:lnTo>
                    <a:pt x="947" y="3145"/>
                  </a:lnTo>
                  <a:lnTo>
                    <a:pt x="951" y="3134"/>
                  </a:lnTo>
                  <a:lnTo>
                    <a:pt x="955" y="3123"/>
                  </a:lnTo>
                  <a:lnTo>
                    <a:pt x="957" y="3113"/>
                  </a:lnTo>
                  <a:lnTo>
                    <a:pt x="957" y="3098"/>
                  </a:lnTo>
                  <a:lnTo>
                    <a:pt x="957" y="3075"/>
                  </a:lnTo>
                  <a:lnTo>
                    <a:pt x="958" y="3066"/>
                  </a:lnTo>
                  <a:lnTo>
                    <a:pt x="959" y="3058"/>
                  </a:lnTo>
                  <a:lnTo>
                    <a:pt x="962" y="3050"/>
                  </a:lnTo>
                  <a:lnTo>
                    <a:pt x="966" y="3042"/>
                  </a:lnTo>
                  <a:lnTo>
                    <a:pt x="975" y="3029"/>
                  </a:lnTo>
                  <a:lnTo>
                    <a:pt x="987" y="3017"/>
                  </a:lnTo>
                  <a:lnTo>
                    <a:pt x="998" y="3006"/>
                  </a:lnTo>
                  <a:lnTo>
                    <a:pt x="1007" y="2994"/>
                  </a:lnTo>
                  <a:lnTo>
                    <a:pt x="1011" y="2989"/>
                  </a:lnTo>
                  <a:lnTo>
                    <a:pt x="1014" y="2982"/>
                  </a:lnTo>
                  <a:lnTo>
                    <a:pt x="1017" y="2976"/>
                  </a:lnTo>
                  <a:lnTo>
                    <a:pt x="1017" y="2968"/>
                  </a:lnTo>
                  <a:lnTo>
                    <a:pt x="1017" y="2960"/>
                  </a:lnTo>
                  <a:lnTo>
                    <a:pt x="1014" y="2953"/>
                  </a:lnTo>
                  <a:lnTo>
                    <a:pt x="1010" y="2948"/>
                  </a:lnTo>
                  <a:lnTo>
                    <a:pt x="1006" y="2944"/>
                  </a:lnTo>
                  <a:lnTo>
                    <a:pt x="994" y="2938"/>
                  </a:lnTo>
                  <a:lnTo>
                    <a:pt x="981" y="2933"/>
                  </a:lnTo>
                  <a:lnTo>
                    <a:pt x="974" y="2930"/>
                  </a:lnTo>
                  <a:lnTo>
                    <a:pt x="967" y="2928"/>
                  </a:lnTo>
                  <a:lnTo>
                    <a:pt x="962" y="2925"/>
                  </a:lnTo>
                  <a:lnTo>
                    <a:pt x="957" y="2921"/>
                  </a:lnTo>
                  <a:lnTo>
                    <a:pt x="951" y="2914"/>
                  </a:lnTo>
                  <a:lnTo>
                    <a:pt x="947" y="2908"/>
                  </a:lnTo>
                  <a:lnTo>
                    <a:pt x="946" y="2900"/>
                  </a:lnTo>
                  <a:lnTo>
                    <a:pt x="945" y="2889"/>
                  </a:lnTo>
                  <a:lnTo>
                    <a:pt x="946" y="2885"/>
                  </a:lnTo>
                  <a:lnTo>
                    <a:pt x="947" y="2880"/>
                  </a:lnTo>
                  <a:lnTo>
                    <a:pt x="949" y="2874"/>
                  </a:lnTo>
                  <a:lnTo>
                    <a:pt x="953" y="2869"/>
                  </a:lnTo>
                  <a:lnTo>
                    <a:pt x="957" y="2864"/>
                  </a:lnTo>
                  <a:lnTo>
                    <a:pt x="961" y="2860"/>
                  </a:lnTo>
                  <a:lnTo>
                    <a:pt x="965" y="2856"/>
                  </a:lnTo>
                  <a:lnTo>
                    <a:pt x="969" y="2853"/>
                  </a:lnTo>
                  <a:lnTo>
                    <a:pt x="1066" y="2853"/>
                  </a:lnTo>
                  <a:lnTo>
                    <a:pt x="1087" y="2845"/>
                  </a:lnTo>
                  <a:lnTo>
                    <a:pt x="1110" y="2836"/>
                  </a:lnTo>
                  <a:lnTo>
                    <a:pt x="1121" y="2829"/>
                  </a:lnTo>
                  <a:lnTo>
                    <a:pt x="1130" y="2821"/>
                  </a:lnTo>
                  <a:lnTo>
                    <a:pt x="1133" y="2817"/>
                  </a:lnTo>
                  <a:lnTo>
                    <a:pt x="1135" y="2812"/>
                  </a:lnTo>
                  <a:lnTo>
                    <a:pt x="1137" y="2805"/>
                  </a:lnTo>
                  <a:lnTo>
                    <a:pt x="1138" y="2800"/>
                  </a:lnTo>
                  <a:lnTo>
                    <a:pt x="1137" y="2789"/>
                  </a:lnTo>
                  <a:lnTo>
                    <a:pt x="1134" y="2776"/>
                  </a:lnTo>
                  <a:lnTo>
                    <a:pt x="1129" y="2761"/>
                  </a:lnTo>
                  <a:lnTo>
                    <a:pt x="1123" y="2745"/>
                  </a:lnTo>
                  <a:lnTo>
                    <a:pt x="1107" y="2709"/>
                  </a:lnTo>
                  <a:lnTo>
                    <a:pt x="1087" y="2673"/>
                  </a:lnTo>
                  <a:lnTo>
                    <a:pt x="1078" y="2654"/>
                  </a:lnTo>
                  <a:lnTo>
                    <a:pt x="1067" y="2638"/>
                  </a:lnTo>
                  <a:lnTo>
                    <a:pt x="1057" y="2622"/>
                  </a:lnTo>
                  <a:lnTo>
                    <a:pt x="1046" y="2609"/>
                  </a:lnTo>
                  <a:lnTo>
                    <a:pt x="1037" y="2598"/>
                  </a:lnTo>
                  <a:lnTo>
                    <a:pt x="1027" y="2589"/>
                  </a:lnTo>
                  <a:lnTo>
                    <a:pt x="1022" y="2586"/>
                  </a:lnTo>
                  <a:lnTo>
                    <a:pt x="1018" y="2584"/>
                  </a:lnTo>
                  <a:lnTo>
                    <a:pt x="1015" y="2582"/>
                  </a:lnTo>
                  <a:lnTo>
                    <a:pt x="1011" y="2582"/>
                  </a:lnTo>
                  <a:lnTo>
                    <a:pt x="1003" y="2582"/>
                  </a:lnTo>
                  <a:lnTo>
                    <a:pt x="997" y="2585"/>
                  </a:lnTo>
                  <a:lnTo>
                    <a:pt x="990" y="2586"/>
                  </a:lnTo>
                  <a:lnTo>
                    <a:pt x="985" y="2590"/>
                  </a:lnTo>
                  <a:lnTo>
                    <a:pt x="974" y="2598"/>
                  </a:lnTo>
                  <a:lnTo>
                    <a:pt x="965" y="2609"/>
                  </a:lnTo>
                  <a:lnTo>
                    <a:pt x="957" y="2620"/>
                  </a:lnTo>
                  <a:lnTo>
                    <a:pt x="949" y="2630"/>
                  </a:lnTo>
                  <a:lnTo>
                    <a:pt x="942" y="2641"/>
                  </a:lnTo>
                  <a:lnTo>
                    <a:pt x="933" y="2649"/>
                  </a:lnTo>
                  <a:lnTo>
                    <a:pt x="923" y="2656"/>
                  </a:lnTo>
                  <a:lnTo>
                    <a:pt x="914" y="2662"/>
                  </a:lnTo>
                  <a:lnTo>
                    <a:pt x="905" y="2666"/>
                  </a:lnTo>
                  <a:lnTo>
                    <a:pt x="894" y="2670"/>
                  </a:lnTo>
                  <a:lnTo>
                    <a:pt x="885" y="2674"/>
                  </a:lnTo>
                  <a:lnTo>
                    <a:pt x="877" y="2680"/>
                  </a:lnTo>
                  <a:lnTo>
                    <a:pt x="867" y="2688"/>
                  </a:lnTo>
                  <a:lnTo>
                    <a:pt x="861" y="2697"/>
                  </a:lnTo>
                  <a:lnTo>
                    <a:pt x="857" y="2702"/>
                  </a:lnTo>
                  <a:lnTo>
                    <a:pt x="853" y="2709"/>
                  </a:lnTo>
                  <a:lnTo>
                    <a:pt x="850" y="2717"/>
                  </a:lnTo>
                  <a:lnTo>
                    <a:pt x="847" y="2724"/>
                  </a:lnTo>
                  <a:lnTo>
                    <a:pt x="842" y="2740"/>
                  </a:lnTo>
                  <a:lnTo>
                    <a:pt x="838" y="2757"/>
                  </a:lnTo>
                  <a:lnTo>
                    <a:pt x="833" y="2774"/>
                  </a:lnTo>
                  <a:lnTo>
                    <a:pt x="826" y="2790"/>
                  </a:lnTo>
                  <a:lnTo>
                    <a:pt x="823" y="2797"/>
                  </a:lnTo>
                  <a:lnTo>
                    <a:pt x="818" y="2805"/>
                  </a:lnTo>
                  <a:lnTo>
                    <a:pt x="813" y="2812"/>
                  </a:lnTo>
                  <a:lnTo>
                    <a:pt x="806" y="2817"/>
                  </a:lnTo>
                  <a:lnTo>
                    <a:pt x="791" y="2825"/>
                  </a:lnTo>
                  <a:lnTo>
                    <a:pt x="777" y="2830"/>
                  </a:lnTo>
                  <a:lnTo>
                    <a:pt x="769" y="2834"/>
                  </a:lnTo>
                  <a:lnTo>
                    <a:pt x="761" y="2840"/>
                  </a:lnTo>
                  <a:lnTo>
                    <a:pt x="753" y="2845"/>
                  </a:lnTo>
                  <a:lnTo>
                    <a:pt x="746" y="2853"/>
                  </a:lnTo>
                  <a:lnTo>
                    <a:pt x="741" y="2858"/>
                  </a:lnTo>
                  <a:lnTo>
                    <a:pt x="735" y="2865"/>
                  </a:lnTo>
                  <a:lnTo>
                    <a:pt x="731" y="2872"/>
                  </a:lnTo>
                  <a:lnTo>
                    <a:pt x="726" y="2878"/>
                  </a:lnTo>
                  <a:lnTo>
                    <a:pt x="722" y="2885"/>
                  </a:lnTo>
                  <a:lnTo>
                    <a:pt x="715" y="2890"/>
                  </a:lnTo>
                  <a:lnTo>
                    <a:pt x="711" y="2893"/>
                  </a:lnTo>
                  <a:lnTo>
                    <a:pt x="707" y="2894"/>
                  </a:lnTo>
                  <a:lnTo>
                    <a:pt x="703" y="2896"/>
                  </a:lnTo>
                  <a:lnTo>
                    <a:pt x="698" y="2896"/>
                  </a:lnTo>
                  <a:lnTo>
                    <a:pt x="685" y="2894"/>
                  </a:lnTo>
                  <a:lnTo>
                    <a:pt x="674" y="2893"/>
                  </a:lnTo>
                  <a:lnTo>
                    <a:pt x="665" y="2889"/>
                  </a:lnTo>
                  <a:lnTo>
                    <a:pt x="657" y="2884"/>
                  </a:lnTo>
                  <a:lnTo>
                    <a:pt x="643" y="2873"/>
                  </a:lnTo>
                  <a:lnTo>
                    <a:pt x="631" y="2860"/>
                  </a:lnTo>
                  <a:lnTo>
                    <a:pt x="621" y="2846"/>
                  </a:lnTo>
                  <a:lnTo>
                    <a:pt x="606" y="2834"/>
                  </a:lnTo>
                  <a:lnTo>
                    <a:pt x="598" y="2830"/>
                  </a:lnTo>
                  <a:lnTo>
                    <a:pt x="589" y="2826"/>
                  </a:lnTo>
                  <a:lnTo>
                    <a:pt x="578" y="2824"/>
                  </a:lnTo>
                  <a:lnTo>
                    <a:pt x="566" y="2824"/>
                  </a:lnTo>
                  <a:lnTo>
                    <a:pt x="556" y="2825"/>
                  </a:lnTo>
                  <a:lnTo>
                    <a:pt x="546" y="2828"/>
                  </a:lnTo>
                  <a:lnTo>
                    <a:pt x="540" y="2833"/>
                  </a:lnTo>
                  <a:lnTo>
                    <a:pt x="532" y="2838"/>
                  </a:lnTo>
                  <a:lnTo>
                    <a:pt x="524" y="2844"/>
                  </a:lnTo>
                  <a:lnTo>
                    <a:pt x="516" y="2849"/>
                  </a:lnTo>
                  <a:lnTo>
                    <a:pt x="505" y="2852"/>
                  </a:lnTo>
                  <a:lnTo>
                    <a:pt x="493" y="2853"/>
                  </a:lnTo>
                  <a:lnTo>
                    <a:pt x="482" y="2853"/>
                  </a:lnTo>
                  <a:lnTo>
                    <a:pt x="472" y="2850"/>
                  </a:lnTo>
                  <a:lnTo>
                    <a:pt x="461" y="2846"/>
                  </a:lnTo>
                  <a:lnTo>
                    <a:pt x="452" y="2841"/>
                  </a:lnTo>
                  <a:lnTo>
                    <a:pt x="444" y="2833"/>
                  </a:lnTo>
                  <a:lnTo>
                    <a:pt x="438" y="2825"/>
                  </a:lnTo>
                  <a:lnTo>
                    <a:pt x="436" y="2821"/>
                  </a:lnTo>
                  <a:lnTo>
                    <a:pt x="434" y="2816"/>
                  </a:lnTo>
                  <a:lnTo>
                    <a:pt x="433" y="2810"/>
                  </a:lnTo>
                  <a:lnTo>
                    <a:pt x="433" y="2805"/>
                  </a:lnTo>
                  <a:lnTo>
                    <a:pt x="433" y="2797"/>
                  </a:lnTo>
                  <a:lnTo>
                    <a:pt x="434" y="2790"/>
                  </a:lnTo>
                  <a:lnTo>
                    <a:pt x="437" y="2784"/>
                  </a:lnTo>
                  <a:lnTo>
                    <a:pt x="440" y="2777"/>
                  </a:lnTo>
                  <a:lnTo>
                    <a:pt x="446" y="2765"/>
                  </a:lnTo>
                  <a:lnTo>
                    <a:pt x="454" y="2754"/>
                  </a:lnTo>
                  <a:lnTo>
                    <a:pt x="462" y="2742"/>
                  </a:lnTo>
                  <a:lnTo>
                    <a:pt x="469" y="2730"/>
                  </a:lnTo>
                  <a:lnTo>
                    <a:pt x="472" y="2724"/>
                  </a:lnTo>
                  <a:lnTo>
                    <a:pt x="473" y="2717"/>
                  </a:lnTo>
                  <a:lnTo>
                    <a:pt x="474" y="2710"/>
                  </a:lnTo>
                  <a:lnTo>
                    <a:pt x="476" y="2702"/>
                  </a:lnTo>
                  <a:lnTo>
                    <a:pt x="474" y="2694"/>
                  </a:lnTo>
                  <a:lnTo>
                    <a:pt x="472" y="2688"/>
                  </a:lnTo>
                  <a:lnTo>
                    <a:pt x="468" y="2681"/>
                  </a:lnTo>
                  <a:lnTo>
                    <a:pt x="464" y="2674"/>
                  </a:lnTo>
                  <a:lnTo>
                    <a:pt x="458" y="2669"/>
                  </a:lnTo>
                  <a:lnTo>
                    <a:pt x="456" y="2661"/>
                  </a:lnTo>
                  <a:lnTo>
                    <a:pt x="452" y="2653"/>
                  </a:lnTo>
                  <a:lnTo>
                    <a:pt x="452" y="2642"/>
                  </a:lnTo>
                  <a:lnTo>
                    <a:pt x="452" y="2636"/>
                  </a:lnTo>
                  <a:lnTo>
                    <a:pt x="456" y="2630"/>
                  </a:lnTo>
                  <a:lnTo>
                    <a:pt x="460" y="2626"/>
                  </a:lnTo>
                  <a:lnTo>
                    <a:pt x="464" y="2621"/>
                  </a:lnTo>
                  <a:lnTo>
                    <a:pt x="469" y="2617"/>
                  </a:lnTo>
                  <a:lnTo>
                    <a:pt x="474" y="2612"/>
                  </a:lnTo>
                  <a:lnTo>
                    <a:pt x="478" y="2606"/>
                  </a:lnTo>
                  <a:lnTo>
                    <a:pt x="481" y="2601"/>
                  </a:lnTo>
                  <a:lnTo>
                    <a:pt x="496" y="2554"/>
                  </a:lnTo>
                  <a:lnTo>
                    <a:pt x="509" y="2506"/>
                  </a:lnTo>
                  <a:lnTo>
                    <a:pt x="514" y="2483"/>
                  </a:lnTo>
                  <a:lnTo>
                    <a:pt x="520" y="2457"/>
                  </a:lnTo>
                  <a:lnTo>
                    <a:pt x="522" y="2433"/>
                  </a:lnTo>
                  <a:lnTo>
                    <a:pt x="524" y="2408"/>
                  </a:lnTo>
                  <a:lnTo>
                    <a:pt x="522" y="2391"/>
                  </a:lnTo>
                  <a:lnTo>
                    <a:pt x="521" y="2377"/>
                  </a:lnTo>
                  <a:lnTo>
                    <a:pt x="520" y="2371"/>
                  </a:lnTo>
                  <a:lnTo>
                    <a:pt x="517" y="2365"/>
                  </a:lnTo>
                  <a:lnTo>
                    <a:pt x="514" y="2361"/>
                  </a:lnTo>
                  <a:lnTo>
                    <a:pt x="510" y="2357"/>
                  </a:lnTo>
                  <a:lnTo>
                    <a:pt x="506" y="2353"/>
                  </a:lnTo>
                  <a:lnTo>
                    <a:pt x="502" y="2349"/>
                  </a:lnTo>
                  <a:lnTo>
                    <a:pt x="497" y="2347"/>
                  </a:lnTo>
                  <a:lnTo>
                    <a:pt x="490" y="2345"/>
                  </a:lnTo>
                  <a:lnTo>
                    <a:pt x="476" y="2343"/>
                  </a:lnTo>
                  <a:lnTo>
                    <a:pt x="457" y="2341"/>
                  </a:lnTo>
                  <a:lnTo>
                    <a:pt x="444" y="2343"/>
                  </a:lnTo>
                  <a:lnTo>
                    <a:pt x="430" y="2344"/>
                  </a:lnTo>
                  <a:lnTo>
                    <a:pt x="417" y="2347"/>
                  </a:lnTo>
                  <a:lnTo>
                    <a:pt x="406" y="2351"/>
                  </a:lnTo>
                  <a:lnTo>
                    <a:pt x="394" y="2356"/>
                  </a:lnTo>
                  <a:lnTo>
                    <a:pt x="385" y="2361"/>
                  </a:lnTo>
                  <a:lnTo>
                    <a:pt x="374" y="2368"/>
                  </a:lnTo>
                  <a:lnTo>
                    <a:pt x="365" y="2375"/>
                  </a:lnTo>
                  <a:lnTo>
                    <a:pt x="348" y="2391"/>
                  </a:lnTo>
                  <a:lnTo>
                    <a:pt x="332" y="2408"/>
                  </a:lnTo>
                  <a:lnTo>
                    <a:pt x="316" y="2425"/>
                  </a:lnTo>
                  <a:lnTo>
                    <a:pt x="301" y="2444"/>
                  </a:lnTo>
                  <a:lnTo>
                    <a:pt x="258" y="2444"/>
                  </a:lnTo>
                  <a:lnTo>
                    <a:pt x="253" y="2411"/>
                  </a:lnTo>
                  <a:lnTo>
                    <a:pt x="248" y="2377"/>
                  </a:lnTo>
                  <a:lnTo>
                    <a:pt x="245" y="2345"/>
                  </a:lnTo>
                  <a:lnTo>
                    <a:pt x="242" y="2315"/>
                  </a:lnTo>
                  <a:lnTo>
                    <a:pt x="241" y="2284"/>
                  </a:lnTo>
                  <a:lnTo>
                    <a:pt x="241" y="2256"/>
                  </a:lnTo>
                  <a:lnTo>
                    <a:pt x="241" y="2229"/>
                  </a:lnTo>
                  <a:lnTo>
                    <a:pt x="241" y="2203"/>
                  </a:lnTo>
                  <a:lnTo>
                    <a:pt x="240" y="2196"/>
                  </a:lnTo>
                  <a:lnTo>
                    <a:pt x="238" y="2188"/>
                  </a:lnTo>
                  <a:lnTo>
                    <a:pt x="237" y="2183"/>
                  </a:lnTo>
                  <a:lnTo>
                    <a:pt x="234" y="2176"/>
                  </a:lnTo>
                  <a:lnTo>
                    <a:pt x="230" y="2171"/>
                  </a:lnTo>
                  <a:lnTo>
                    <a:pt x="228" y="2167"/>
                  </a:lnTo>
                  <a:lnTo>
                    <a:pt x="222" y="2163"/>
                  </a:lnTo>
                  <a:lnTo>
                    <a:pt x="218" y="2159"/>
                  </a:lnTo>
                  <a:lnTo>
                    <a:pt x="206" y="2152"/>
                  </a:lnTo>
                  <a:lnTo>
                    <a:pt x="194" y="2147"/>
                  </a:lnTo>
                  <a:lnTo>
                    <a:pt x="181" y="2141"/>
                  </a:lnTo>
                  <a:lnTo>
                    <a:pt x="168" y="2137"/>
                  </a:lnTo>
                  <a:lnTo>
                    <a:pt x="141" y="2131"/>
                  </a:lnTo>
                  <a:lnTo>
                    <a:pt x="118" y="2123"/>
                  </a:lnTo>
                  <a:lnTo>
                    <a:pt x="109" y="2117"/>
                  </a:lnTo>
                  <a:lnTo>
                    <a:pt x="102" y="2112"/>
                  </a:lnTo>
                  <a:lnTo>
                    <a:pt x="100" y="2108"/>
                  </a:lnTo>
                  <a:lnTo>
                    <a:pt x="97" y="2104"/>
                  </a:lnTo>
                  <a:lnTo>
                    <a:pt x="96" y="2100"/>
                  </a:lnTo>
                  <a:lnTo>
                    <a:pt x="96" y="2095"/>
                  </a:lnTo>
                  <a:lnTo>
                    <a:pt x="97" y="2087"/>
                  </a:lnTo>
                  <a:lnTo>
                    <a:pt x="98" y="2079"/>
                  </a:lnTo>
                  <a:lnTo>
                    <a:pt x="102" y="2072"/>
                  </a:lnTo>
                  <a:lnTo>
                    <a:pt x="106" y="2065"/>
                  </a:lnTo>
                  <a:lnTo>
                    <a:pt x="116" y="2053"/>
                  </a:lnTo>
                  <a:lnTo>
                    <a:pt x="126" y="2040"/>
                  </a:lnTo>
                  <a:lnTo>
                    <a:pt x="126" y="1951"/>
                  </a:lnTo>
                  <a:lnTo>
                    <a:pt x="81" y="1943"/>
                  </a:lnTo>
                  <a:lnTo>
                    <a:pt x="49" y="1936"/>
                  </a:lnTo>
                  <a:lnTo>
                    <a:pt x="36" y="1931"/>
                  </a:lnTo>
                  <a:lnTo>
                    <a:pt x="24" y="1923"/>
                  </a:lnTo>
                  <a:lnTo>
                    <a:pt x="12" y="1912"/>
                  </a:lnTo>
                  <a:lnTo>
                    <a:pt x="0" y="1896"/>
                  </a:lnTo>
                  <a:lnTo>
                    <a:pt x="17" y="1883"/>
                  </a:lnTo>
                  <a:lnTo>
                    <a:pt x="37" y="1867"/>
                  </a:lnTo>
                  <a:lnTo>
                    <a:pt x="45" y="1858"/>
                  </a:lnTo>
                  <a:lnTo>
                    <a:pt x="53" y="1848"/>
                  </a:lnTo>
                  <a:lnTo>
                    <a:pt x="56" y="1843"/>
                  </a:lnTo>
                  <a:lnTo>
                    <a:pt x="58" y="1836"/>
                  </a:lnTo>
                  <a:lnTo>
                    <a:pt x="60" y="1831"/>
                  </a:lnTo>
                  <a:lnTo>
                    <a:pt x="60" y="1824"/>
                  </a:lnTo>
                  <a:lnTo>
                    <a:pt x="58" y="1802"/>
                  </a:lnTo>
                  <a:lnTo>
                    <a:pt x="54" y="1780"/>
                  </a:lnTo>
                  <a:lnTo>
                    <a:pt x="50" y="1759"/>
                  </a:lnTo>
                  <a:lnTo>
                    <a:pt x="45" y="1739"/>
                  </a:lnTo>
                  <a:lnTo>
                    <a:pt x="40" y="1718"/>
                  </a:lnTo>
                  <a:lnTo>
                    <a:pt x="34" y="1696"/>
                  </a:lnTo>
                  <a:lnTo>
                    <a:pt x="30" y="1674"/>
                  </a:lnTo>
                  <a:lnTo>
                    <a:pt x="29" y="1650"/>
                  </a:lnTo>
                  <a:lnTo>
                    <a:pt x="30" y="1630"/>
                  </a:lnTo>
                  <a:lnTo>
                    <a:pt x="32" y="1612"/>
                  </a:lnTo>
                  <a:lnTo>
                    <a:pt x="34" y="1596"/>
                  </a:lnTo>
                  <a:lnTo>
                    <a:pt x="38" y="1582"/>
                  </a:lnTo>
                  <a:lnTo>
                    <a:pt x="42" y="1568"/>
                  </a:lnTo>
                  <a:lnTo>
                    <a:pt x="48" y="1556"/>
                  </a:lnTo>
                  <a:lnTo>
                    <a:pt x="54" y="1544"/>
                  </a:lnTo>
                  <a:lnTo>
                    <a:pt x="61" y="1535"/>
                  </a:lnTo>
                  <a:lnTo>
                    <a:pt x="68" y="1526"/>
                  </a:lnTo>
                  <a:lnTo>
                    <a:pt x="76" y="1518"/>
                  </a:lnTo>
                  <a:lnTo>
                    <a:pt x="84" y="1511"/>
                  </a:lnTo>
                  <a:lnTo>
                    <a:pt x="93" y="1504"/>
                  </a:lnTo>
                  <a:lnTo>
                    <a:pt x="110" y="1492"/>
                  </a:lnTo>
                  <a:lnTo>
                    <a:pt x="129" y="1482"/>
                  </a:lnTo>
                  <a:lnTo>
                    <a:pt x="148" y="1472"/>
                  </a:lnTo>
                  <a:lnTo>
                    <a:pt x="165" y="1462"/>
                  </a:lnTo>
                  <a:lnTo>
                    <a:pt x="174" y="1456"/>
                  </a:lnTo>
                  <a:lnTo>
                    <a:pt x="182" y="1450"/>
                  </a:lnTo>
                  <a:lnTo>
                    <a:pt x="190" y="1443"/>
                  </a:lnTo>
                  <a:lnTo>
                    <a:pt x="197" y="1436"/>
                  </a:lnTo>
                  <a:lnTo>
                    <a:pt x="204" y="1428"/>
                  </a:lnTo>
                  <a:lnTo>
                    <a:pt x="210" y="1419"/>
                  </a:lnTo>
                  <a:lnTo>
                    <a:pt x="216" y="1410"/>
                  </a:lnTo>
                  <a:lnTo>
                    <a:pt x="220" y="1398"/>
                  </a:lnTo>
                  <a:lnTo>
                    <a:pt x="224" y="1386"/>
                  </a:lnTo>
                  <a:lnTo>
                    <a:pt x="226" y="1372"/>
                  </a:lnTo>
                  <a:lnTo>
                    <a:pt x="228" y="1358"/>
                  </a:lnTo>
                  <a:lnTo>
                    <a:pt x="229" y="1342"/>
                  </a:lnTo>
                  <a:lnTo>
                    <a:pt x="229" y="1331"/>
                  </a:lnTo>
                  <a:lnTo>
                    <a:pt x="232" y="1322"/>
                  </a:lnTo>
                  <a:lnTo>
                    <a:pt x="234" y="1314"/>
                  </a:lnTo>
                  <a:lnTo>
                    <a:pt x="240" y="1309"/>
                  </a:lnTo>
                  <a:lnTo>
                    <a:pt x="245" y="1305"/>
                  </a:lnTo>
                  <a:lnTo>
                    <a:pt x="252" y="1301"/>
                  </a:lnTo>
                  <a:lnTo>
                    <a:pt x="258" y="1298"/>
                  </a:lnTo>
                  <a:lnTo>
                    <a:pt x="266" y="1297"/>
                  </a:lnTo>
                  <a:lnTo>
                    <a:pt x="284" y="1295"/>
                  </a:lnTo>
                  <a:lnTo>
                    <a:pt x="302" y="1295"/>
                  </a:lnTo>
                  <a:lnTo>
                    <a:pt x="312" y="1294"/>
                  </a:lnTo>
                  <a:lnTo>
                    <a:pt x="320" y="1293"/>
                  </a:lnTo>
                  <a:lnTo>
                    <a:pt x="329" y="1291"/>
                  </a:lnTo>
                  <a:lnTo>
                    <a:pt x="337" y="1289"/>
                  </a:lnTo>
                  <a:lnTo>
                    <a:pt x="348" y="1283"/>
                  </a:lnTo>
                  <a:lnTo>
                    <a:pt x="358" y="1277"/>
                  </a:lnTo>
                  <a:lnTo>
                    <a:pt x="366" y="1270"/>
                  </a:lnTo>
                  <a:lnTo>
                    <a:pt x="373" y="1263"/>
                  </a:lnTo>
                  <a:lnTo>
                    <a:pt x="378" y="1254"/>
                  </a:lnTo>
                  <a:lnTo>
                    <a:pt x="384" y="1246"/>
                  </a:lnTo>
                  <a:lnTo>
                    <a:pt x="386" y="1237"/>
                  </a:lnTo>
                  <a:lnTo>
                    <a:pt x="389" y="1226"/>
                  </a:lnTo>
                  <a:lnTo>
                    <a:pt x="392" y="1205"/>
                  </a:lnTo>
                  <a:lnTo>
                    <a:pt x="392" y="1183"/>
                  </a:lnTo>
                  <a:lnTo>
                    <a:pt x="392" y="1161"/>
                  </a:lnTo>
                  <a:lnTo>
                    <a:pt x="392" y="1138"/>
                  </a:lnTo>
                  <a:lnTo>
                    <a:pt x="392" y="1133"/>
                  </a:lnTo>
                  <a:lnTo>
                    <a:pt x="393" y="1127"/>
                  </a:lnTo>
                  <a:lnTo>
                    <a:pt x="394" y="1123"/>
                  </a:lnTo>
                  <a:lnTo>
                    <a:pt x="397" y="1119"/>
                  </a:lnTo>
                  <a:lnTo>
                    <a:pt x="405" y="1114"/>
                  </a:lnTo>
                  <a:lnTo>
                    <a:pt x="412" y="1109"/>
                  </a:lnTo>
                  <a:lnTo>
                    <a:pt x="420" y="1103"/>
                  </a:lnTo>
                  <a:lnTo>
                    <a:pt x="426" y="1098"/>
                  </a:lnTo>
                  <a:lnTo>
                    <a:pt x="429" y="1094"/>
                  </a:lnTo>
                  <a:lnTo>
                    <a:pt x="432" y="1091"/>
                  </a:lnTo>
                  <a:lnTo>
                    <a:pt x="433" y="1087"/>
                  </a:lnTo>
                  <a:lnTo>
                    <a:pt x="433" y="1083"/>
                  </a:lnTo>
                  <a:lnTo>
                    <a:pt x="433" y="1070"/>
                  </a:lnTo>
                  <a:lnTo>
                    <a:pt x="432" y="1058"/>
                  </a:lnTo>
                  <a:lnTo>
                    <a:pt x="429" y="1046"/>
                  </a:lnTo>
                  <a:lnTo>
                    <a:pt x="425" y="1034"/>
                  </a:lnTo>
                  <a:lnTo>
                    <a:pt x="421" y="1023"/>
                  </a:lnTo>
                  <a:lnTo>
                    <a:pt x="416" y="1014"/>
                  </a:lnTo>
                  <a:lnTo>
                    <a:pt x="409" y="1003"/>
                  </a:lnTo>
                  <a:lnTo>
                    <a:pt x="404" y="995"/>
                  </a:lnTo>
                  <a:lnTo>
                    <a:pt x="389" y="977"/>
                  </a:lnTo>
                  <a:lnTo>
                    <a:pt x="372" y="961"/>
                  </a:lnTo>
                  <a:lnTo>
                    <a:pt x="354" y="946"/>
                  </a:lnTo>
                  <a:lnTo>
                    <a:pt x="337" y="930"/>
                  </a:lnTo>
                  <a:lnTo>
                    <a:pt x="318" y="915"/>
                  </a:lnTo>
                  <a:lnTo>
                    <a:pt x="301" y="901"/>
                  </a:lnTo>
                  <a:lnTo>
                    <a:pt x="285" y="885"/>
                  </a:lnTo>
                  <a:lnTo>
                    <a:pt x="270" y="867"/>
                  </a:lnTo>
                  <a:lnTo>
                    <a:pt x="264" y="858"/>
                  </a:lnTo>
                  <a:lnTo>
                    <a:pt x="258" y="849"/>
                  </a:lnTo>
                  <a:lnTo>
                    <a:pt x="253" y="839"/>
                  </a:lnTo>
                  <a:lnTo>
                    <a:pt x="249" y="829"/>
                  </a:lnTo>
                  <a:lnTo>
                    <a:pt x="245" y="818"/>
                  </a:lnTo>
                  <a:lnTo>
                    <a:pt x="242" y="807"/>
                  </a:lnTo>
                  <a:lnTo>
                    <a:pt x="241" y="795"/>
                  </a:lnTo>
                  <a:lnTo>
                    <a:pt x="241" y="782"/>
                  </a:lnTo>
                  <a:lnTo>
                    <a:pt x="241" y="770"/>
                  </a:lnTo>
                  <a:lnTo>
                    <a:pt x="242" y="759"/>
                  </a:lnTo>
                  <a:lnTo>
                    <a:pt x="244" y="754"/>
                  </a:lnTo>
                  <a:lnTo>
                    <a:pt x="242" y="749"/>
                  </a:lnTo>
                  <a:lnTo>
                    <a:pt x="242" y="745"/>
                  </a:lnTo>
                  <a:lnTo>
                    <a:pt x="241" y="739"/>
                  </a:lnTo>
                  <a:lnTo>
                    <a:pt x="254" y="706"/>
                  </a:lnTo>
                  <a:lnTo>
                    <a:pt x="268" y="676"/>
                  </a:lnTo>
                  <a:lnTo>
                    <a:pt x="274" y="661"/>
                  </a:lnTo>
                  <a:lnTo>
                    <a:pt x="278" y="645"/>
                  </a:lnTo>
                  <a:lnTo>
                    <a:pt x="281" y="626"/>
                  </a:lnTo>
                  <a:lnTo>
                    <a:pt x="282" y="608"/>
                  </a:lnTo>
                  <a:lnTo>
                    <a:pt x="282" y="593"/>
                  </a:lnTo>
                  <a:lnTo>
                    <a:pt x="280" y="578"/>
                  </a:lnTo>
                  <a:lnTo>
                    <a:pt x="276" y="564"/>
                  </a:lnTo>
                  <a:lnTo>
                    <a:pt x="272" y="548"/>
                  </a:lnTo>
                  <a:lnTo>
                    <a:pt x="260" y="514"/>
                  </a:lnTo>
                  <a:lnTo>
                    <a:pt x="246" y="481"/>
                  </a:lnTo>
                  <a:lnTo>
                    <a:pt x="233" y="449"/>
                  </a:lnTo>
                  <a:lnTo>
                    <a:pt x="221" y="420"/>
                  </a:lnTo>
                  <a:lnTo>
                    <a:pt x="217" y="406"/>
                  </a:lnTo>
                  <a:lnTo>
                    <a:pt x="213" y="394"/>
                  </a:lnTo>
                  <a:lnTo>
                    <a:pt x="212" y="382"/>
                  </a:lnTo>
                  <a:lnTo>
                    <a:pt x="210" y="373"/>
                  </a:lnTo>
                  <a:lnTo>
                    <a:pt x="210" y="365"/>
                  </a:lnTo>
                  <a:lnTo>
                    <a:pt x="213" y="358"/>
                  </a:lnTo>
                  <a:lnTo>
                    <a:pt x="214" y="352"/>
                  </a:lnTo>
                  <a:lnTo>
                    <a:pt x="218" y="346"/>
                  </a:lnTo>
                  <a:lnTo>
                    <a:pt x="222" y="341"/>
                  </a:lnTo>
                  <a:lnTo>
                    <a:pt x="228" y="337"/>
                  </a:lnTo>
                  <a:lnTo>
                    <a:pt x="233" y="333"/>
                  </a:lnTo>
                  <a:lnTo>
                    <a:pt x="238" y="330"/>
                  </a:lnTo>
                  <a:lnTo>
                    <a:pt x="252" y="325"/>
                  </a:lnTo>
                  <a:lnTo>
                    <a:pt x="266" y="321"/>
                  </a:lnTo>
                  <a:lnTo>
                    <a:pt x="281" y="320"/>
                  </a:lnTo>
                  <a:lnTo>
                    <a:pt x="294" y="318"/>
                  </a:lnTo>
                  <a:lnTo>
                    <a:pt x="322" y="318"/>
                  </a:lnTo>
                  <a:lnTo>
                    <a:pt x="344" y="318"/>
                  </a:lnTo>
                  <a:lnTo>
                    <a:pt x="361" y="318"/>
                  </a:lnTo>
                  <a:lnTo>
                    <a:pt x="378" y="318"/>
                  </a:lnTo>
                  <a:lnTo>
                    <a:pt x="389" y="322"/>
                  </a:lnTo>
                  <a:lnTo>
                    <a:pt x="410" y="328"/>
                  </a:lnTo>
                  <a:lnTo>
                    <a:pt x="422" y="330"/>
                  </a:lnTo>
                  <a:lnTo>
                    <a:pt x="436" y="332"/>
                  </a:lnTo>
                  <a:lnTo>
                    <a:pt x="442" y="330"/>
                  </a:lnTo>
                  <a:lnTo>
                    <a:pt x="449" y="329"/>
                  </a:lnTo>
                  <a:lnTo>
                    <a:pt x="457" y="328"/>
                  </a:lnTo>
                  <a:lnTo>
                    <a:pt x="464" y="325"/>
                  </a:lnTo>
                  <a:lnTo>
                    <a:pt x="472" y="320"/>
                  </a:lnTo>
                  <a:lnTo>
                    <a:pt x="480" y="312"/>
                  </a:lnTo>
                  <a:lnTo>
                    <a:pt x="486" y="304"/>
                  </a:lnTo>
                  <a:lnTo>
                    <a:pt x="492" y="294"/>
                  </a:lnTo>
                  <a:lnTo>
                    <a:pt x="502" y="274"/>
                  </a:lnTo>
                  <a:lnTo>
                    <a:pt x="514" y="252"/>
                  </a:lnTo>
                  <a:lnTo>
                    <a:pt x="521" y="242"/>
                  </a:lnTo>
                  <a:lnTo>
                    <a:pt x="529" y="232"/>
                  </a:lnTo>
                  <a:lnTo>
                    <a:pt x="537" y="222"/>
                  </a:lnTo>
                  <a:lnTo>
                    <a:pt x="546" y="214"/>
                  </a:lnTo>
                  <a:lnTo>
                    <a:pt x="557" y="208"/>
                  </a:lnTo>
                  <a:lnTo>
                    <a:pt x="570" y="202"/>
                  </a:lnTo>
                  <a:lnTo>
                    <a:pt x="585" y="200"/>
                  </a:lnTo>
                  <a:lnTo>
                    <a:pt x="602" y="198"/>
                  </a:lnTo>
                  <a:lnTo>
                    <a:pt x="617" y="198"/>
                  </a:lnTo>
                  <a:lnTo>
                    <a:pt x="626" y="201"/>
                  </a:lnTo>
                  <a:lnTo>
                    <a:pt x="633" y="202"/>
                  </a:lnTo>
                  <a:lnTo>
                    <a:pt x="637" y="205"/>
                  </a:lnTo>
                  <a:lnTo>
                    <a:pt x="639" y="206"/>
                  </a:lnTo>
                  <a:lnTo>
                    <a:pt x="643" y="205"/>
                  </a:lnTo>
                  <a:lnTo>
                    <a:pt x="651" y="204"/>
                  </a:lnTo>
                  <a:lnTo>
                    <a:pt x="662" y="198"/>
                  </a:lnTo>
                  <a:lnTo>
                    <a:pt x="667" y="196"/>
                  </a:lnTo>
                  <a:lnTo>
                    <a:pt x="670" y="190"/>
                  </a:lnTo>
                  <a:lnTo>
                    <a:pt x="673" y="185"/>
                  </a:lnTo>
                  <a:lnTo>
                    <a:pt x="674" y="180"/>
                  </a:lnTo>
                  <a:lnTo>
                    <a:pt x="675" y="165"/>
                  </a:lnTo>
                  <a:lnTo>
                    <a:pt x="674" y="148"/>
                  </a:lnTo>
                  <a:lnTo>
                    <a:pt x="673" y="131"/>
                  </a:lnTo>
                  <a:lnTo>
                    <a:pt x="671" y="113"/>
                  </a:lnTo>
                  <a:lnTo>
                    <a:pt x="671" y="104"/>
                  </a:lnTo>
                  <a:lnTo>
                    <a:pt x="671" y="97"/>
                  </a:lnTo>
                  <a:lnTo>
                    <a:pt x="673" y="91"/>
                  </a:lnTo>
                  <a:lnTo>
                    <a:pt x="674" y="84"/>
                  </a:lnTo>
                  <a:lnTo>
                    <a:pt x="695" y="63"/>
                  </a:lnTo>
                  <a:lnTo>
                    <a:pt x="722" y="35"/>
                  </a:lnTo>
                  <a:lnTo>
                    <a:pt x="735" y="21"/>
                  </a:lnTo>
                  <a:lnTo>
                    <a:pt x="749" y="11"/>
                  </a:lnTo>
                  <a:lnTo>
                    <a:pt x="754" y="5"/>
                  </a:lnTo>
                  <a:lnTo>
                    <a:pt x="761" y="3"/>
                  </a:lnTo>
                  <a:lnTo>
                    <a:pt x="766" y="0"/>
                  </a:lnTo>
                  <a:lnTo>
                    <a:pt x="770" y="0"/>
                  </a:lnTo>
                  <a:lnTo>
                    <a:pt x="786" y="0"/>
                  </a:lnTo>
                  <a:lnTo>
                    <a:pt x="803" y="4"/>
                  </a:lnTo>
                  <a:lnTo>
                    <a:pt x="822" y="8"/>
                  </a:lnTo>
                  <a:lnTo>
                    <a:pt x="841" y="15"/>
                  </a:lnTo>
                  <a:lnTo>
                    <a:pt x="859" y="24"/>
                  </a:lnTo>
                  <a:lnTo>
                    <a:pt x="878" y="33"/>
                  </a:lnTo>
                  <a:lnTo>
                    <a:pt x="895" y="44"/>
                  </a:lnTo>
                  <a:lnTo>
                    <a:pt x="913" y="57"/>
                  </a:lnTo>
                  <a:lnTo>
                    <a:pt x="930" y="71"/>
                  </a:lnTo>
                  <a:lnTo>
                    <a:pt x="945" y="85"/>
                  </a:lnTo>
                  <a:lnTo>
                    <a:pt x="958" y="100"/>
                  </a:lnTo>
                  <a:lnTo>
                    <a:pt x="970" y="116"/>
                  </a:lnTo>
                  <a:lnTo>
                    <a:pt x="979" y="133"/>
                  </a:lnTo>
                  <a:lnTo>
                    <a:pt x="987" y="151"/>
                  </a:lnTo>
                  <a:lnTo>
                    <a:pt x="990" y="160"/>
                  </a:lnTo>
                  <a:lnTo>
                    <a:pt x="991" y="168"/>
                  </a:lnTo>
                  <a:lnTo>
                    <a:pt x="993" y="177"/>
                  </a:lnTo>
                  <a:lnTo>
                    <a:pt x="993" y="186"/>
                  </a:lnTo>
                  <a:lnTo>
                    <a:pt x="993" y="194"/>
                  </a:lnTo>
                  <a:lnTo>
                    <a:pt x="989" y="202"/>
                  </a:lnTo>
                  <a:lnTo>
                    <a:pt x="986" y="209"/>
                  </a:lnTo>
                  <a:lnTo>
                    <a:pt x="981" y="217"/>
                  </a:lnTo>
                  <a:lnTo>
                    <a:pt x="977" y="225"/>
                  </a:lnTo>
                  <a:lnTo>
                    <a:pt x="973" y="233"/>
                  </a:lnTo>
                  <a:lnTo>
                    <a:pt x="970" y="242"/>
                  </a:lnTo>
                  <a:lnTo>
                    <a:pt x="969" y="252"/>
                  </a:lnTo>
                  <a:lnTo>
                    <a:pt x="970" y="269"/>
                  </a:lnTo>
                  <a:lnTo>
                    <a:pt x="973" y="284"/>
                  </a:lnTo>
                  <a:lnTo>
                    <a:pt x="974" y="290"/>
                  </a:lnTo>
                  <a:lnTo>
                    <a:pt x="977" y="296"/>
                  </a:lnTo>
                  <a:lnTo>
                    <a:pt x="979" y="302"/>
                  </a:lnTo>
                  <a:lnTo>
                    <a:pt x="983" y="306"/>
                  </a:lnTo>
                  <a:lnTo>
                    <a:pt x="987" y="310"/>
                  </a:lnTo>
                  <a:lnTo>
                    <a:pt x="991" y="314"/>
                  </a:lnTo>
                  <a:lnTo>
                    <a:pt x="997" y="317"/>
                  </a:lnTo>
                  <a:lnTo>
                    <a:pt x="1002" y="320"/>
                  </a:lnTo>
                  <a:lnTo>
                    <a:pt x="1014" y="324"/>
                  </a:lnTo>
                  <a:lnTo>
                    <a:pt x="1029" y="325"/>
                  </a:lnTo>
                  <a:lnTo>
                    <a:pt x="1038" y="324"/>
                  </a:lnTo>
                  <a:lnTo>
                    <a:pt x="1045" y="322"/>
                  </a:lnTo>
                  <a:lnTo>
                    <a:pt x="1051" y="321"/>
                  </a:lnTo>
                  <a:lnTo>
                    <a:pt x="1055" y="318"/>
                  </a:lnTo>
                  <a:lnTo>
                    <a:pt x="1063" y="312"/>
                  </a:lnTo>
                  <a:lnTo>
                    <a:pt x="1070" y="304"/>
                  </a:lnTo>
                  <a:lnTo>
                    <a:pt x="1075" y="296"/>
                  </a:lnTo>
                  <a:lnTo>
                    <a:pt x="1082" y="289"/>
                  </a:lnTo>
                  <a:lnTo>
                    <a:pt x="1086" y="286"/>
                  </a:lnTo>
                  <a:lnTo>
                    <a:pt x="1090" y="284"/>
                  </a:lnTo>
                  <a:lnTo>
                    <a:pt x="1095" y="282"/>
                  </a:lnTo>
                  <a:lnTo>
                    <a:pt x="1102" y="282"/>
                  </a:lnTo>
                  <a:lnTo>
                    <a:pt x="1111" y="282"/>
                  </a:lnTo>
                  <a:lnTo>
                    <a:pt x="1121" y="284"/>
                  </a:lnTo>
                  <a:lnTo>
                    <a:pt x="1127" y="286"/>
                  </a:lnTo>
                  <a:lnTo>
                    <a:pt x="1134" y="289"/>
                  </a:lnTo>
                  <a:lnTo>
                    <a:pt x="1141" y="290"/>
                  </a:lnTo>
                  <a:lnTo>
                    <a:pt x="1146" y="293"/>
                  </a:lnTo>
                  <a:lnTo>
                    <a:pt x="1154" y="294"/>
                  </a:lnTo>
                  <a:lnTo>
                    <a:pt x="1162" y="294"/>
                  </a:lnTo>
                  <a:lnTo>
                    <a:pt x="1181" y="294"/>
                  </a:lnTo>
                  <a:lnTo>
                    <a:pt x="1194" y="294"/>
                  </a:lnTo>
                  <a:lnTo>
                    <a:pt x="1205" y="294"/>
                  </a:lnTo>
                  <a:lnTo>
                    <a:pt x="1215" y="294"/>
                  </a:lnTo>
                  <a:lnTo>
                    <a:pt x="1222" y="296"/>
                  </a:lnTo>
                  <a:lnTo>
                    <a:pt x="1227" y="297"/>
                  </a:lnTo>
                  <a:lnTo>
                    <a:pt x="1233" y="301"/>
                  </a:lnTo>
                  <a:lnTo>
                    <a:pt x="1237" y="305"/>
                  </a:lnTo>
                  <a:lnTo>
                    <a:pt x="1243" y="316"/>
                  </a:lnTo>
                  <a:lnTo>
                    <a:pt x="1250" y="329"/>
                  </a:lnTo>
                  <a:lnTo>
                    <a:pt x="1257" y="342"/>
                  </a:lnTo>
                  <a:lnTo>
                    <a:pt x="1265" y="356"/>
                  </a:lnTo>
                  <a:lnTo>
                    <a:pt x="1269" y="361"/>
                  </a:lnTo>
                  <a:lnTo>
                    <a:pt x="1274" y="366"/>
                  </a:lnTo>
                  <a:lnTo>
                    <a:pt x="1281" y="370"/>
                  </a:lnTo>
                  <a:lnTo>
                    <a:pt x="1289" y="373"/>
                  </a:lnTo>
                  <a:lnTo>
                    <a:pt x="1274" y="386"/>
                  </a:lnTo>
                  <a:lnTo>
                    <a:pt x="1262" y="400"/>
                  </a:lnTo>
                  <a:lnTo>
                    <a:pt x="1257" y="406"/>
                  </a:lnTo>
                  <a:lnTo>
                    <a:pt x="1253" y="413"/>
                  </a:lnTo>
                  <a:lnTo>
                    <a:pt x="1249" y="420"/>
                  </a:lnTo>
                  <a:lnTo>
                    <a:pt x="1247" y="426"/>
                  </a:lnTo>
                  <a:lnTo>
                    <a:pt x="1245" y="433"/>
                  </a:lnTo>
                  <a:lnTo>
                    <a:pt x="1245" y="441"/>
                  </a:lnTo>
                  <a:lnTo>
                    <a:pt x="1245" y="449"/>
                  </a:lnTo>
                  <a:lnTo>
                    <a:pt x="1247" y="457"/>
                  </a:lnTo>
                  <a:lnTo>
                    <a:pt x="1250" y="465"/>
                  </a:lnTo>
                  <a:lnTo>
                    <a:pt x="1253" y="474"/>
                  </a:lnTo>
                  <a:lnTo>
                    <a:pt x="1258" y="484"/>
                  </a:lnTo>
                  <a:lnTo>
                    <a:pt x="1265" y="493"/>
                  </a:lnTo>
                  <a:lnTo>
                    <a:pt x="1254" y="493"/>
                  </a:lnTo>
                  <a:lnTo>
                    <a:pt x="1245" y="493"/>
                  </a:lnTo>
                  <a:lnTo>
                    <a:pt x="1234" y="493"/>
                  </a:lnTo>
                  <a:lnTo>
                    <a:pt x="1225" y="494"/>
                  </a:lnTo>
                  <a:lnTo>
                    <a:pt x="1206" y="498"/>
                  </a:lnTo>
                  <a:lnTo>
                    <a:pt x="1189" y="505"/>
                  </a:lnTo>
                  <a:lnTo>
                    <a:pt x="1171" y="513"/>
                  </a:lnTo>
                  <a:lnTo>
                    <a:pt x="1155" y="522"/>
                  </a:lnTo>
                  <a:lnTo>
                    <a:pt x="1141" y="533"/>
                  </a:lnTo>
                  <a:lnTo>
                    <a:pt x="1127" y="542"/>
                  </a:lnTo>
                  <a:lnTo>
                    <a:pt x="1103" y="564"/>
                  </a:lnTo>
                  <a:lnTo>
                    <a:pt x="1086" y="584"/>
                  </a:lnTo>
                  <a:lnTo>
                    <a:pt x="1075" y="597"/>
                  </a:lnTo>
                  <a:lnTo>
                    <a:pt x="1071" y="601"/>
                  </a:lnTo>
                  <a:lnTo>
                    <a:pt x="1067" y="613"/>
                  </a:lnTo>
                  <a:lnTo>
                    <a:pt x="1062" y="625"/>
                  </a:lnTo>
                  <a:lnTo>
                    <a:pt x="1057" y="634"/>
                  </a:lnTo>
                  <a:lnTo>
                    <a:pt x="1051" y="644"/>
                  </a:lnTo>
                  <a:lnTo>
                    <a:pt x="1039" y="658"/>
                  </a:lnTo>
                  <a:lnTo>
                    <a:pt x="1026" y="672"/>
                  </a:lnTo>
                  <a:lnTo>
                    <a:pt x="1014" y="682"/>
                  </a:lnTo>
                  <a:lnTo>
                    <a:pt x="1001" y="692"/>
                  </a:lnTo>
                  <a:lnTo>
                    <a:pt x="987" y="700"/>
                  </a:lnTo>
                  <a:lnTo>
                    <a:pt x="975" y="708"/>
                  </a:lnTo>
                  <a:lnTo>
                    <a:pt x="963" y="716"/>
                  </a:lnTo>
                  <a:lnTo>
                    <a:pt x="951" y="726"/>
                  </a:lnTo>
                  <a:lnTo>
                    <a:pt x="942" y="737"/>
                  </a:lnTo>
                  <a:lnTo>
                    <a:pt x="933" y="750"/>
                  </a:lnTo>
                  <a:lnTo>
                    <a:pt x="929" y="757"/>
                  </a:lnTo>
                  <a:lnTo>
                    <a:pt x="925" y="766"/>
                  </a:lnTo>
                  <a:lnTo>
                    <a:pt x="922" y="775"/>
                  </a:lnTo>
                  <a:lnTo>
                    <a:pt x="919" y="785"/>
                  </a:lnTo>
                  <a:lnTo>
                    <a:pt x="918" y="797"/>
                  </a:lnTo>
                  <a:lnTo>
                    <a:pt x="915" y="809"/>
                  </a:lnTo>
                  <a:lnTo>
                    <a:pt x="915" y="822"/>
                  </a:lnTo>
                  <a:lnTo>
                    <a:pt x="915" y="837"/>
                  </a:lnTo>
                  <a:lnTo>
                    <a:pt x="915" y="879"/>
                  </a:lnTo>
                  <a:lnTo>
                    <a:pt x="918" y="921"/>
                  </a:lnTo>
                  <a:lnTo>
                    <a:pt x="921" y="961"/>
                  </a:lnTo>
                  <a:lnTo>
                    <a:pt x="925" y="1001"/>
                  </a:lnTo>
                  <a:lnTo>
                    <a:pt x="933" y="1078"/>
                  </a:lnTo>
                  <a:lnTo>
                    <a:pt x="939" y="1151"/>
                  </a:lnTo>
                  <a:lnTo>
                    <a:pt x="942" y="1187"/>
                  </a:lnTo>
                  <a:lnTo>
                    <a:pt x="943" y="1222"/>
                  </a:lnTo>
                  <a:lnTo>
                    <a:pt x="945" y="1255"/>
                  </a:lnTo>
                  <a:lnTo>
                    <a:pt x="943" y="1287"/>
                  </a:lnTo>
                  <a:lnTo>
                    <a:pt x="939" y="1319"/>
                  </a:lnTo>
                  <a:lnTo>
                    <a:pt x="934" y="1350"/>
                  </a:lnTo>
                  <a:lnTo>
                    <a:pt x="930" y="1364"/>
                  </a:lnTo>
                  <a:lnTo>
                    <a:pt x="926" y="1379"/>
                  </a:lnTo>
                  <a:lnTo>
                    <a:pt x="921" y="1394"/>
                  </a:lnTo>
                  <a:lnTo>
                    <a:pt x="915" y="1408"/>
                  </a:lnTo>
                  <a:lnTo>
                    <a:pt x="913" y="1414"/>
                  </a:lnTo>
                  <a:lnTo>
                    <a:pt x="913" y="1422"/>
                  </a:lnTo>
                  <a:lnTo>
                    <a:pt x="914" y="1432"/>
                  </a:lnTo>
                  <a:lnTo>
                    <a:pt x="915" y="1447"/>
                  </a:lnTo>
                  <a:lnTo>
                    <a:pt x="919" y="1484"/>
                  </a:lnTo>
                  <a:lnTo>
                    <a:pt x="926" y="1532"/>
                  </a:lnTo>
                  <a:lnTo>
                    <a:pt x="931" y="1590"/>
                  </a:lnTo>
                  <a:lnTo>
                    <a:pt x="935" y="1658"/>
                  </a:lnTo>
                  <a:lnTo>
                    <a:pt x="937" y="1695"/>
                  </a:lnTo>
                  <a:lnTo>
                    <a:pt x="937" y="1734"/>
                  </a:lnTo>
                  <a:lnTo>
                    <a:pt x="935" y="1775"/>
                  </a:lnTo>
                  <a:lnTo>
                    <a:pt x="933" y="1818"/>
                  </a:lnTo>
                  <a:lnTo>
                    <a:pt x="929" y="1856"/>
                  </a:lnTo>
                  <a:lnTo>
                    <a:pt x="923" y="1895"/>
                  </a:lnTo>
                  <a:lnTo>
                    <a:pt x="914" y="1936"/>
                  </a:lnTo>
                  <a:lnTo>
                    <a:pt x="905" y="1976"/>
                  </a:lnTo>
                  <a:lnTo>
                    <a:pt x="883" y="2056"/>
                  </a:lnTo>
                  <a:lnTo>
                    <a:pt x="865" y="2131"/>
                  </a:lnTo>
                  <a:lnTo>
                    <a:pt x="858" y="2164"/>
                  </a:lnTo>
                  <a:lnTo>
                    <a:pt x="854" y="2195"/>
                  </a:lnTo>
                  <a:lnTo>
                    <a:pt x="853" y="2209"/>
                  </a:lnTo>
                  <a:lnTo>
                    <a:pt x="853" y="2221"/>
                  </a:lnTo>
                  <a:lnTo>
                    <a:pt x="853" y="2233"/>
                  </a:lnTo>
                  <a:lnTo>
                    <a:pt x="855" y="2244"/>
                  </a:lnTo>
                  <a:lnTo>
                    <a:pt x="858" y="2255"/>
                  </a:lnTo>
                  <a:lnTo>
                    <a:pt x="862" y="2263"/>
                  </a:lnTo>
                  <a:lnTo>
                    <a:pt x="867" y="2269"/>
                  </a:lnTo>
                  <a:lnTo>
                    <a:pt x="874" y="2275"/>
                  </a:lnTo>
                  <a:lnTo>
                    <a:pt x="882" y="2279"/>
                  </a:lnTo>
                  <a:lnTo>
                    <a:pt x="891" y="2281"/>
                  </a:lnTo>
                  <a:lnTo>
                    <a:pt x="902" y="2283"/>
                  </a:lnTo>
                  <a:lnTo>
                    <a:pt x="915" y="2281"/>
                  </a:lnTo>
                  <a:lnTo>
                    <a:pt x="938" y="2260"/>
                  </a:lnTo>
                  <a:lnTo>
                    <a:pt x="961" y="2241"/>
                  </a:lnTo>
                  <a:lnTo>
                    <a:pt x="981" y="2224"/>
                  </a:lnTo>
                  <a:lnTo>
                    <a:pt x="999" y="2211"/>
                  </a:lnTo>
                  <a:lnTo>
                    <a:pt x="1017" y="2200"/>
                  </a:lnTo>
                  <a:lnTo>
                    <a:pt x="1033" y="2191"/>
                  </a:lnTo>
                  <a:lnTo>
                    <a:pt x="1046" y="2184"/>
                  </a:lnTo>
                  <a:lnTo>
                    <a:pt x="1059" y="2179"/>
                  </a:lnTo>
                  <a:lnTo>
                    <a:pt x="1070" y="2176"/>
                  </a:lnTo>
                  <a:lnTo>
                    <a:pt x="1081" y="2176"/>
                  </a:lnTo>
                  <a:lnTo>
                    <a:pt x="1090" y="2176"/>
                  </a:lnTo>
                  <a:lnTo>
                    <a:pt x="1098" y="2179"/>
                  </a:lnTo>
                  <a:lnTo>
                    <a:pt x="1105" y="2181"/>
                  </a:lnTo>
                  <a:lnTo>
                    <a:pt x="1111" y="2187"/>
                  </a:lnTo>
                  <a:lnTo>
                    <a:pt x="1118" y="2193"/>
                  </a:lnTo>
                  <a:lnTo>
                    <a:pt x="1122" y="2200"/>
                  </a:lnTo>
                  <a:lnTo>
                    <a:pt x="1131" y="2217"/>
                  </a:lnTo>
                  <a:lnTo>
                    <a:pt x="1138" y="2236"/>
                  </a:lnTo>
                  <a:lnTo>
                    <a:pt x="1145" y="2257"/>
                  </a:lnTo>
                  <a:lnTo>
                    <a:pt x="1150" y="2280"/>
                  </a:lnTo>
                  <a:lnTo>
                    <a:pt x="1157" y="2301"/>
                  </a:lnTo>
                  <a:lnTo>
                    <a:pt x="1165" y="2321"/>
                  </a:lnTo>
                  <a:lnTo>
                    <a:pt x="1169" y="2331"/>
                  </a:lnTo>
                  <a:lnTo>
                    <a:pt x="1174" y="2339"/>
                  </a:lnTo>
                  <a:lnTo>
                    <a:pt x="1179" y="2347"/>
                  </a:lnTo>
                  <a:lnTo>
                    <a:pt x="1186" y="2353"/>
                  </a:lnTo>
                  <a:lnTo>
                    <a:pt x="1191" y="2348"/>
                  </a:lnTo>
                  <a:lnTo>
                    <a:pt x="1195" y="2340"/>
                  </a:lnTo>
                  <a:lnTo>
                    <a:pt x="1198" y="2332"/>
                  </a:lnTo>
                  <a:lnTo>
                    <a:pt x="1199" y="2324"/>
                  </a:lnTo>
                  <a:lnTo>
                    <a:pt x="1199" y="2304"/>
                  </a:lnTo>
                  <a:lnTo>
                    <a:pt x="1197" y="2284"/>
                  </a:lnTo>
                  <a:lnTo>
                    <a:pt x="1193" y="2263"/>
                  </a:lnTo>
                  <a:lnTo>
                    <a:pt x="1191" y="2243"/>
                  </a:lnTo>
                  <a:lnTo>
                    <a:pt x="1191" y="2233"/>
                  </a:lnTo>
                  <a:lnTo>
                    <a:pt x="1191" y="2224"/>
                  </a:lnTo>
                  <a:lnTo>
                    <a:pt x="1194" y="2216"/>
                  </a:lnTo>
                  <a:lnTo>
                    <a:pt x="1198" y="2209"/>
                  </a:lnTo>
                  <a:lnTo>
                    <a:pt x="1198" y="2201"/>
                  </a:lnTo>
                  <a:lnTo>
                    <a:pt x="1199" y="2196"/>
                  </a:lnTo>
                  <a:lnTo>
                    <a:pt x="1201" y="2192"/>
                  </a:lnTo>
                  <a:lnTo>
                    <a:pt x="1202" y="2191"/>
                  </a:lnTo>
                  <a:lnTo>
                    <a:pt x="1203" y="2192"/>
                  </a:lnTo>
                  <a:lnTo>
                    <a:pt x="1206" y="2193"/>
                  </a:lnTo>
                  <a:lnTo>
                    <a:pt x="1209" y="2197"/>
                  </a:lnTo>
                  <a:lnTo>
                    <a:pt x="1210" y="2201"/>
                  </a:lnTo>
                  <a:lnTo>
                    <a:pt x="1223" y="2231"/>
                  </a:lnTo>
                  <a:lnTo>
                    <a:pt x="1241" y="2267"/>
                  </a:lnTo>
                  <a:lnTo>
                    <a:pt x="1251" y="2284"/>
                  </a:lnTo>
                  <a:lnTo>
                    <a:pt x="1263" y="2299"/>
                  </a:lnTo>
                  <a:lnTo>
                    <a:pt x="1269" y="2305"/>
                  </a:lnTo>
                  <a:lnTo>
                    <a:pt x="1275" y="2311"/>
                  </a:lnTo>
                  <a:lnTo>
                    <a:pt x="1283" y="2315"/>
                  </a:lnTo>
                  <a:lnTo>
                    <a:pt x="1290" y="2317"/>
                  </a:lnTo>
                  <a:lnTo>
                    <a:pt x="1298" y="2319"/>
                  </a:lnTo>
                  <a:lnTo>
                    <a:pt x="1306" y="2319"/>
                  </a:lnTo>
                  <a:lnTo>
                    <a:pt x="1314" y="2316"/>
                  </a:lnTo>
                  <a:lnTo>
                    <a:pt x="1323" y="2311"/>
                  </a:lnTo>
                  <a:lnTo>
                    <a:pt x="1331" y="2304"/>
                  </a:lnTo>
                  <a:lnTo>
                    <a:pt x="1341" y="2296"/>
                  </a:lnTo>
                  <a:lnTo>
                    <a:pt x="1350" y="2284"/>
                  </a:lnTo>
                  <a:lnTo>
                    <a:pt x="1361" y="2269"/>
                  </a:lnTo>
                  <a:lnTo>
                    <a:pt x="1371" y="2263"/>
                  </a:lnTo>
                  <a:lnTo>
                    <a:pt x="1379" y="2255"/>
                  </a:lnTo>
                  <a:lnTo>
                    <a:pt x="1383" y="2247"/>
                  </a:lnTo>
                  <a:lnTo>
                    <a:pt x="1386" y="2237"/>
                  </a:lnTo>
                  <a:lnTo>
                    <a:pt x="1386" y="2228"/>
                  </a:lnTo>
                  <a:lnTo>
                    <a:pt x="1383" y="2217"/>
                  </a:lnTo>
                  <a:lnTo>
                    <a:pt x="1381" y="2207"/>
                  </a:lnTo>
                  <a:lnTo>
                    <a:pt x="1377" y="2195"/>
                  </a:lnTo>
                  <a:lnTo>
                    <a:pt x="1366" y="2165"/>
                  </a:lnTo>
                  <a:lnTo>
                    <a:pt x="1354" y="2132"/>
                  </a:lnTo>
                  <a:lnTo>
                    <a:pt x="1350" y="2113"/>
                  </a:lnTo>
                  <a:lnTo>
                    <a:pt x="1346" y="2092"/>
                  </a:lnTo>
                  <a:lnTo>
                    <a:pt x="1343" y="2071"/>
                  </a:lnTo>
                  <a:lnTo>
                    <a:pt x="1342" y="2047"/>
                  </a:lnTo>
                  <a:lnTo>
                    <a:pt x="1358" y="2031"/>
                  </a:lnTo>
                  <a:lnTo>
                    <a:pt x="1373" y="2016"/>
                  </a:lnTo>
                  <a:lnTo>
                    <a:pt x="1386" y="2004"/>
                  </a:lnTo>
                  <a:lnTo>
                    <a:pt x="1400" y="1993"/>
                  </a:lnTo>
                  <a:lnTo>
                    <a:pt x="1414" y="1984"/>
                  </a:lnTo>
                  <a:lnTo>
                    <a:pt x="1426" y="1976"/>
                  </a:lnTo>
                  <a:lnTo>
                    <a:pt x="1439" y="1969"/>
                  </a:lnTo>
                  <a:lnTo>
                    <a:pt x="1451" y="1964"/>
                  </a:lnTo>
                  <a:lnTo>
                    <a:pt x="1463" y="1960"/>
                  </a:lnTo>
                  <a:lnTo>
                    <a:pt x="1475" y="1956"/>
                  </a:lnTo>
                  <a:lnTo>
                    <a:pt x="1486" y="1955"/>
                  </a:lnTo>
                  <a:lnTo>
                    <a:pt x="1496" y="1953"/>
                  </a:lnTo>
                  <a:lnTo>
                    <a:pt x="1507" y="1953"/>
                  </a:lnTo>
                  <a:lnTo>
                    <a:pt x="1518" y="1955"/>
                  </a:lnTo>
                  <a:lnTo>
                    <a:pt x="1527" y="1956"/>
                  </a:lnTo>
                  <a:lnTo>
                    <a:pt x="1538" y="1957"/>
                  </a:lnTo>
                  <a:lnTo>
                    <a:pt x="1555" y="1963"/>
                  </a:lnTo>
                  <a:lnTo>
                    <a:pt x="1572" y="1969"/>
                  </a:lnTo>
                  <a:lnTo>
                    <a:pt x="1588" y="1977"/>
                  </a:lnTo>
                  <a:lnTo>
                    <a:pt x="1604" y="1985"/>
                  </a:lnTo>
                  <a:lnTo>
                    <a:pt x="1618" y="1993"/>
                  </a:lnTo>
                  <a:lnTo>
                    <a:pt x="1631" y="1999"/>
                  </a:lnTo>
                  <a:lnTo>
                    <a:pt x="1644" y="2003"/>
                  </a:lnTo>
                  <a:lnTo>
                    <a:pt x="1655" y="2004"/>
                  </a:lnTo>
                  <a:lnTo>
                    <a:pt x="1683" y="2001"/>
                  </a:lnTo>
                  <a:lnTo>
                    <a:pt x="1708" y="1999"/>
                  </a:lnTo>
                  <a:lnTo>
                    <a:pt x="1730" y="1997"/>
                  </a:lnTo>
                  <a:lnTo>
                    <a:pt x="1748" y="1996"/>
                  </a:lnTo>
                  <a:lnTo>
                    <a:pt x="1763" y="1997"/>
                  </a:lnTo>
                  <a:lnTo>
                    <a:pt x="1776" y="1999"/>
                  </a:lnTo>
                  <a:lnTo>
                    <a:pt x="1787" y="2000"/>
                  </a:lnTo>
                  <a:lnTo>
                    <a:pt x="1795" y="2003"/>
                  </a:lnTo>
                  <a:lnTo>
                    <a:pt x="1800" y="2005"/>
                  </a:lnTo>
                  <a:lnTo>
                    <a:pt x="1804" y="2009"/>
                  </a:lnTo>
                  <a:lnTo>
                    <a:pt x="1807" y="2013"/>
                  </a:lnTo>
                  <a:lnTo>
                    <a:pt x="1807" y="2019"/>
                  </a:lnTo>
                  <a:lnTo>
                    <a:pt x="1807" y="2024"/>
                  </a:lnTo>
                  <a:lnTo>
                    <a:pt x="1804" y="2029"/>
                  </a:lnTo>
                  <a:lnTo>
                    <a:pt x="1802" y="2035"/>
                  </a:lnTo>
                  <a:lnTo>
                    <a:pt x="1799" y="2040"/>
                  </a:lnTo>
                  <a:lnTo>
                    <a:pt x="1780" y="2064"/>
                  </a:lnTo>
                  <a:lnTo>
                    <a:pt x="1764" y="2087"/>
                  </a:lnTo>
                  <a:lnTo>
                    <a:pt x="1762" y="2092"/>
                  </a:lnTo>
                  <a:lnTo>
                    <a:pt x="1760" y="2097"/>
                  </a:lnTo>
                  <a:lnTo>
                    <a:pt x="1760" y="2101"/>
                  </a:lnTo>
                  <a:lnTo>
                    <a:pt x="1763" y="2104"/>
                  </a:lnTo>
                  <a:lnTo>
                    <a:pt x="1766" y="2108"/>
                  </a:lnTo>
                  <a:lnTo>
                    <a:pt x="1771" y="2111"/>
                  </a:lnTo>
                  <a:lnTo>
                    <a:pt x="1779" y="2112"/>
                  </a:lnTo>
                  <a:lnTo>
                    <a:pt x="1788" y="2113"/>
                  </a:lnTo>
                  <a:lnTo>
                    <a:pt x="1804" y="2116"/>
                  </a:lnTo>
                  <a:lnTo>
                    <a:pt x="1820" y="2120"/>
                  </a:lnTo>
                  <a:lnTo>
                    <a:pt x="1835" y="2125"/>
                  </a:lnTo>
                  <a:lnTo>
                    <a:pt x="1848" y="2132"/>
                  </a:lnTo>
                  <a:lnTo>
                    <a:pt x="1862" y="2139"/>
                  </a:lnTo>
                  <a:lnTo>
                    <a:pt x="1875" y="2147"/>
                  </a:lnTo>
                  <a:lnTo>
                    <a:pt x="1887" y="2156"/>
                  </a:lnTo>
                  <a:lnTo>
                    <a:pt x="1898" y="2165"/>
                  </a:lnTo>
                  <a:lnTo>
                    <a:pt x="1908" y="2176"/>
                  </a:lnTo>
                  <a:lnTo>
                    <a:pt x="1919" y="2187"/>
                  </a:lnTo>
                  <a:lnTo>
                    <a:pt x="1928" y="2197"/>
                  </a:lnTo>
                  <a:lnTo>
                    <a:pt x="1938" y="2209"/>
                  </a:lnTo>
                  <a:lnTo>
                    <a:pt x="1954" y="2236"/>
                  </a:lnTo>
                  <a:lnTo>
                    <a:pt x="1970" y="2263"/>
                  </a:lnTo>
                  <a:lnTo>
                    <a:pt x="1983" y="2291"/>
                  </a:lnTo>
                  <a:lnTo>
                    <a:pt x="1996" y="2321"/>
                  </a:lnTo>
                  <a:lnTo>
                    <a:pt x="2008" y="2351"/>
                  </a:lnTo>
                  <a:lnTo>
                    <a:pt x="2019" y="2381"/>
                  </a:lnTo>
                  <a:lnTo>
                    <a:pt x="2042" y="2441"/>
                  </a:lnTo>
                  <a:lnTo>
                    <a:pt x="2066" y="2498"/>
                  </a:lnTo>
                  <a:lnTo>
                    <a:pt x="2083" y="2532"/>
                  </a:lnTo>
                  <a:lnTo>
                    <a:pt x="2102" y="2565"/>
                  </a:lnTo>
                  <a:lnTo>
                    <a:pt x="2123" y="2597"/>
                  </a:lnTo>
                  <a:lnTo>
                    <a:pt x="2144" y="2626"/>
                  </a:lnTo>
                  <a:lnTo>
                    <a:pt x="2191" y="2686"/>
                  </a:lnTo>
                  <a:lnTo>
                    <a:pt x="2239" y="2744"/>
                  </a:lnTo>
                  <a:lnTo>
                    <a:pt x="2263" y="2773"/>
                  </a:lnTo>
                  <a:lnTo>
                    <a:pt x="2287" y="2801"/>
                  </a:lnTo>
                  <a:lnTo>
                    <a:pt x="2309" y="2832"/>
                  </a:lnTo>
                  <a:lnTo>
                    <a:pt x="2332" y="2862"/>
                  </a:lnTo>
                  <a:lnTo>
                    <a:pt x="2353" y="2894"/>
                  </a:lnTo>
                  <a:lnTo>
                    <a:pt x="2373" y="2928"/>
                  </a:lnTo>
                  <a:lnTo>
                    <a:pt x="2391" y="2961"/>
                  </a:lnTo>
                  <a:lnTo>
                    <a:pt x="2408" y="2998"/>
                  </a:lnTo>
                  <a:lnTo>
                    <a:pt x="2417" y="3020"/>
                  </a:lnTo>
                  <a:lnTo>
                    <a:pt x="2423" y="3041"/>
                  </a:lnTo>
                  <a:lnTo>
                    <a:pt x="2427" y="3061"/>
                  </a:lnTo>
                  <a:lnTo>
                    <a:pt x="2429" y="3079"/>
                  </a:lnTo>
                  <a:lnTo>
                    <a:pt x="2429" y="3099"/>
                  </a:lnTo>
                  <a:lnTo>
                    <a:pt x="2428" y="3118"/>
                  </a:lnTo>
                  <a:lnTo>
                    <a:pt x="2427" y="3138"/>
                  </a:lnTo>
                  <a:lnTo>
                    <a:pt x="2424" y="3158"/>
                  </a:lnTo>
                  <a:lnTo>
                    <a:pt x="2419" y="3202"/>
                  </a:lnTo>
                  <a:lnTo>
                    <a:pt x="2416" y="3251"/>
                  </a:lnTo>
                  <a:lnTo>
                    <a:pt x="2416" y="3278"/>
                  </a:lnTo>
                  <a:lnTo>
                    <a:pt x="2417" y="3309"/>
                  </a:lnTo>
                  <a:lnTo>
                    <a:pt x="2420" y="3342"/>
                  </a:lnTo>
                  <a:lnTo>
                    <a:pt x="2427" y="3377"/>
                  </a:lnTo>
                  <a:lnTo>
                    <a:pt x="2411" y="3382"/>
                  </a:lnTo>
                  <a:lnTo>
                    <a:pt x="2397" y="3389"/>
                  </a:lnTo>
                  <a:lnTo>
                    <a:pt x="2391" y="3391"/>
                  </a:lnTo>
                  <a:lnTo>
                    <a:pt x="2384" y="3393"/>
                  </a:lnTo>
                  <a:lnTo>
                    <a:pt x="2379" y="3395"/>
                  </a:lnTo>
                  <a:lnTo>
                    <a:pt x="2372" y="3395"/>
                  </a:lnTo>
                  <a:lnTo>
                    <a:pt x="2367" y="3394"/>
                  </a:lnTo>
                  <a:lnTo>
                    <a:pt x="2363" y="3393"/>
                  </a:lnTo>
                  <a:lnTo>
                    <a:pt x="2360" y="3389"/>
                  </a:lnTo>
                  <a:lnTo>
                    <a:pt x="2357" y="3385"/>
                  </a:lnTo>
                  <a:lnTo>
                    <a:pt x="2355" y="3373"/>
                  </a:lnTo>
                  <a:lnTo>
                    <a:pt x="2353" y="3359"/>
                  </a:lnTo>
                  <a:lnTo>
                    <a:pt x="2353" y="3346"/>
                  </a:lnTo>
                  <a:lnTo>
                    <a:pt x="2352" y="3331"/>
                  </a:lnTo>
                  <a:lnTo>
                    <a:pt x="2351" y="3319"/>
                  </a:lnTo>
                  <a:lnTo>
                    <a:pt x="2348" y="3311"/>
                  </a:lnTo>
                  <a:lnTo>
                    <a:pt x="2347" y="3309"/>
                  </a:lnTo>
                  <a:lnTo>
                    <a:pt x="2343" y="3305"/>
                  </a:lnTo>
                  <a:lnTo>
                    <a:pt x="2337" y="3301"/>
                  </a:lnTo>
                  <a:lnTo>
                    <a:pt x="2329" y="3295"/>
                  </a:lnTo>
                  <a:lnTo>
                    <a:pt x="2311" y="3285"/>
                  </a:lnTo>
                  <a:lnTo>
                    <a:pt x="2289" y="3273"/>
                  </a:lnTo>
                  <a:lnTo>
                    <a:pt x="2267" y="3262"/>
                  </a:lnTo>
                  <a:lnTo>
                    <a:pt x="2247" y="3253"/>
                  </a:lnTo>
                  <a:lnTo>
                    <a:pt x="2231" y="3247"/>
                  </a:lnTo>
                  <a:lnTo>
                    <a:pt x="2221" y="3245"/>
                  </a:lnTo>
                  <a:lnTo>
                    <a:pt x="2119" y="3389"/>
                  </a:lnTo>
                  <a:lnTo>
                    <a:pt x="2135" y="3397"/>
                  </a:lnTo>
                  <a:lnTo>
                    <a:pt x="2168" y="3413"/>
                  </a:lnTo>
                  <a:lnTo>
                    <a:pt x="2188" y="3422"/>
                  </a:lnTo>
                  <a:lnTo>
                    <a:pt x="2205" y="3430"/>
                  </a:lnTo>
                  <a:lnTo>
                    <a:pt x="2219" y="3435"/>
                  </a:lnTo>
                  <a:lnTo>
                    <a:pt x="2228" y="3438"/>
                  </a:lnTo>
                  <a:lnTo>
                    <a:pt x="2241" y="3437"/>
                  </a:lnTo>
                  <a:lnTo>
                    <a:pt x="2252" y="3435"/>
                  </a:lnTo>
                  <a:lnTo>
                    <a:pt x="2259" y="3433"/>
                  </a:lnTo>
                  <a:lnTo>
                    <a:pt x="2265" y="3430"/>
                  </a:lnTo>
                  <a:lnTo>
                    <a:pt x="2272" y="3430"/>
                  </a:lnTo>
                  <a:lnTo>
                    <a:pt x="2279" y="3430"/>
                  </a:lnTo>
                  <a:lnTo>
                    <a:pt x="2288" y="3433"/>
                  </a:lnTo>
                  <a:lnTo>
                    <a:pt x="2300" y="3438"/>
                  </a:lnTo>
                  <a:lnTo>
                    <a:pt x="2300" y="3534"/>
                  </a:lnTo>
                  <a:lnTo>
                    <a:pt x="2296" y="3541"/>
                  </a:lnTo>
                  <a:lnTo>
                    <a:pt x="2291" y="3546"/>
                  </a:lnTo>
                  <a:lnTo>
                    <a:pt x="2285" y="3551"/>
                  </a:lnTo>
                  <a:lnTo>
                    <a:pt x="2279" y="3557"/>
                  </a:lnTo>
                  <a:lnTo>
                    <a:pt x="2265" y="3566"/>
                  </a:lnTo>
                  <a:lnTo>
                    <a:pt x="2251" y="3574"/>
                  </a:lnTo>
                  <a:lnTo>
                    <a:pt x="2237" y="3582"/>
                  </a:lnTo>
                  <a:lnTo>
                    <a:pt x="2225" y="3590"/>
                  </a:lnTo>
                  <a:lnTo>
                    <a:pt x="2221" y="3594"/>
                  </a:lnTo>
                  <a:lnTo>
                    <a:pt x="2219" y="3598"/>
                  </a:lnTo>
                  <a:lnTo>
                    <a:pt x="2216" y="3602"/>
                  </a:lnTo>
                  <a:lnTo>
                    <a:pt x="2215" y="3606"/>
                  </a:lnTo>
                  <a:lnTo>
                    <a:pt x="2216" y="3611"/>
                  </a:lnTo>
                  <a:lnTo>
                    <a:pt x="2217" y="3617"/>
                  </a:lnTo>
                  <a:lnTo>
                    <a:pt x="2219" y="3622"/>
                  </a:lnTo>
                  <a:lnTo>
                    <a:pt x="2221" y="3627"/>
                  </a:lnTo>
                  <a:lnTo>
                    <a:pt x="2228" y="3638"/>
                  </a:lnTo>
                  <a:lnTo>
                    <a:pt x="2236" y="3649"/>
                  </a:lnTo>
                  <a:lnTo>
                    <a:pt x="2244" y="3658"/>
                  </a:lnTo>
                  <a:lnTo>
                    <a:pt x="2251" y="3668"/>
                  </a:lnTo>
                  <a:lnTo>
                    <a:pt x="2253" y="3674"/>
                  </a:lnTo>
                  <a:lnTo>
                    <a:pt x="2256" y="3679"/>
                  </a:lnTo>
                  <a:lnTo>
                    <a:pt x="2257" y="3684"/>
                  </a:lnTo>
                  <a:lnTo>
                    <a:pt x="2257" y="3690"/>
                  </a:lnTo>
                  <a:lnTo>
                    <a:pt x="2257" y="3700"/>
                  </a:lnTo>
                  <a:lnTo>
                    <a:pt x="2256" y="3710"/>
                  </a:lnTo>
                  <a:lnTo>
                    <a:pt x="2253" y="3719"/>
                  </a:lnTo>
                  <a:lnTo>
                    <a:pt x="2251" y="3728"/>
                  </a:lnTo>
                  <a:lnTo>
                    <a:pt x="2247" y="3736"/>
                  </a:lnTo>
                  <a:lnTo>
                    <a:pt x="2241" y="3744"/>
                  </a:lnTo>
                  <a:lnTo>
                    <a:pt x="2236" y="3751"/>
                  </a:lnTo>
                  <a:lnTo>
                    <a:pt x="2231" y="3758"/>
                  </a:lnTo>
                  <a:lnTo>
                    <a:pt x="2224" y="3763"/>
                  </a:lnTo>
                  <a:lnTo>
                    <a:pt x="2217" y="3768"/>
                  </a:lnTo>
                  <a:lnTo>
                    <a:pt x="2209" y="3774"/>
                  </a:lnTo>
                  <a:lnTo>
                    <a:pt x="2201" y="3779"/>
                  </a:lnTo>
                  <a:lnTo>
                    <a:pt x="2183" y="3787"/>
                  </a:lnTo>
                  <a:lnTo>
                    <a:pt x="2164" y="3794"/>
                  </a:lnTo>
                  <a:lnTo>
                    <a:pt x="2144" y="3799"/>
                  </a:lnTo>
                  <a:lnTo>
                    <a:pt x="2123" y="3803"/>
                  </a:lnTo>
                  <a:lnTo>
                    <a:pt x="2102" y="3806"/>
                  </a:lnTo>
                  <a:lnTo>
                    <a:pt x="2080" y="3808"/>
                  </a:lnTo>
                  <a:lnTo>
                    <a:pt x="2038" y="3810"/>
                  </a:lnTo>
                  <a:lnTo>
                    <a:pt x="1999" y="3811"/>
                  </a:lnTo>
                  <a:lnTo>
                    <a:pt x="1992" y="3811"/>
                  </a:lnTo>
                  <a:lnTo>
                    <a:pt x="1987" y="3814"/>
                  </a:lnTo>
                  <a:lnTo>
                    <a:pt x="1980" y="3816"/>
                  </a:lnTo>
                  <a:lnTo>
                    <a:pt x="1975" y="3822"/>
                  </a:lnTo>
                  <a:lnTo>
                    <a:pt x="1963" y="3834"/>
                  </a:lnTo>
                  <a:lnTo>
                    <a:pt x="1951" y="3847"/>
                  </a:lnTo>
                  <a:lnTo>
                    <a:pt x="1942" y="3863"/>
                  </a:lnTo>
                  <a:lnTo>
                    <a:pt x="1934" y="3879"/>
                  </a:lnTo>
                  <a:lnTo>
                    <a:pt x="1931" y="3887"/>
                  </a:lnTo>
                  <a:lnTo>
                    <a:pt x="1928" y="3894"/>
                  </a:lnTo>
                  <a:lnTo>
                    <a:pt x="1927" y="3900"/>
                  </a:lnTo>
                  <a:lnTo>
                    <a:pt x="1927" y="3907"/>
                  </a:lnTo>
                  <a:lnTo>
                    <a:pt x="1927" y="3922"/>
                  </a:lnTo>
                  <a:lnTo>
                    <a:pt x="1930" y="3934"/>
                  </a:lnTo>
                  <a:lnTo>
                    <a:pt x="1934" y="3944"/>
                  </a:lnTo>
                  <a:lnTo>
                    <a:pt x="1939" y="3954"/>
                  </a:lnTo>
                  <a:lnTo>
                    <a:pt x="1943" y="3963"/>
                  </a:lnTo>
                  <a:lnTo>
                    <a:pt x="1947" y="3971"/>
                  </a:lnTo>
                  <a:lnTo>
                    <a:pt x="1950" y="3980"/>
                  </a:lnTo>
                  <a:lnTo>
                    <a:pt x="1951" y="3991"/>
                  </a:lnTo>
                  <a:lnTo>
                    <a:pt x="1950" y="3998"/>
                  </a:lnTo>
                  <a:lnTo>
                    <a:pt x="1948" y="4003"/>
                  </a:lnTo>
                  <a:lnTo>
                    <a:pt x="1947" y="4008"/>
                  </a:lnTo>
                  <a:lnTo>
                    <a:pt x="1944" y="4012"/>
                  </a:lnTo>
                  <a:lnTo>
                    <a:pt x="1942" y="4016"/>
                  </a:lnTo>
                  <a:lnTo>
                    <a:pt x="1938" y="4019"/>
                  </a:lnTo>
                  <a:lnTo>
                    <a:pt x="1934" y="4020"/>
                  </a:lnTo>
                  <a:lnTo>
                    <a:pt x="1928" y="4023"/>
                  </a:lnTo>
                  <a:lnTo>
                    <a:pt x="1919" y="4026"/>
                  </a:lnTo>
                  <a:lnTo>
                    <a:pt x="1907" y="4027"/>
                  </a:lnTo>
                  <a:lnTo>
                    <a:pt x="1896" y="4027"/>
                  </a:lnTo>
                  <a:lnTo>
                    <a:pt x="1884" y="4027"/>
                  </a:lnTo>
                  <a:lnTo>
                    <a:pt x="1884" y="4022"/>
                  </a:lnTo>
                  <a:lnTo>
                    <a:pt x="1874" y="3987"/>
                  </a:lnTo>
                  <a:lnTo>
                    <a:pt x="1864" y="3954"/>
                  </a:lnTo>
                  <a:lnTo>
                    <a:pt x="1858" y="3919"/>
                  </a:lnTo>
                  <a:lnTo>
                    <a:pt x="1852" y="3883"/>
                  </a:lnTo>
                  <a:lnTo>
                    <a:pt x="1850" y="3864"/>
                  </a:lnTo>
                  <a:lnTo>
                    <a:pt x="1850" y="3846"/>
                  </a:lnTo>
                  <a:lnTo>
                    <a:pt x="1850" y="3827"/>
                  </a:lnTo>
                  <a:lnTo>
                    <a:pt x="1850" y="3808"/>
                  </a:lnTo>
                  <a:lnTo>
                    <a:pt x="1851" y="3788"/>
                  </a:lnTo>
                  <a:lnTo>
                    <a:pt x="1854" y="3768"/>
                  </a:lnTo>
                  <a:lnTo>
                    <a:pt x="1856" y="3747"/>
                  </a:lnTo>
                  <a:lnTo>
                    <a:pt x="1860" y="3726"/>
                  </a:lnTo>
                  <a:lnTo>
                    <a:pt x="1848" y="3724"/>
                  </a:lnTo>
                  <a:lnTo>
                    <a:pt x="1838" y="3722"/>
                  </a:lnTo>
                  <a:lnTo>
                    <a:pt x="1828" y="3718"/>
                  </a:lnTo>
                  <a:lnTo>
                    <a:pt x="1819" y="3714"/>
                  </a:lnTo>
                  <a:lnTo>
                    <a:pt x="1812" y="3708"/>
                  </a:lnTo>
                  <a:lnTo>
                    <a:pt x="1804" y="3703"/>
                  </a:lnTo>
                  <a:lnTo>
                    <a:pt x="1798" y="3696"/>
                  </a:lnTo>
                  <a:lnTo>
                    <a:pt x="1792" y="3690"/>
                  </a:lnTo>
                  <a:lnTo>
                    <a:pt x="1772" y="3662"/>
                  </a:lnTo>
                  <a:lnTo>
                    <a:pt x="1752" y="3637"/>
                  </a:lnTo>
                  <a:lnTo>
                    <a:pt x="1746" y="3627"/>
                  </a:lnTo>
                  <a:lnTo>
                    <a:pt x="1738" y="3619"/>
                  </a:lnTo>
                  <a:lnTo>
                    <a:pt x="1734" y="3617"/>
                  </a:lnTo>
                  <a:lnTo>
                    <a:pt x="1728" y="3614"/>
                  </a:lnTo>
                  <a:lnTo>
                    <a:pt x="1722" y="3613"/>
                  </a:lnTo>
                  <a:lnTo>
                    <a:pt x="1715" y="3613"/>
                  </a:lnTo>
                  <a:lnTo>
                    <a:pt x="1703" y="3623"/>
                  </a:lnTo>
                  <a:lnTo>
                    <a:pt x="1692" y="3635"/>
                  </a:lnTo>
                  <a:lnTo>
                    <a:pt x="1682" y="3650"/>
                  </a:lnTo>
                  <a:lnTo>
                    <a:pt x="1672" y="3664"/>
                  </a:lnTo>
                  <a:lnTo>
                    <a:pt x="1654" y="3698"/>
                  </a:lnTo>
                  <a:lnTo>
                    <a:pt x="1636" y="3735"/>
                  </a:lnTo>
                  <a:lnTo>
                    <a:pt x="1619" y="3774"/>
                  </a:lnTo>
                  <a:lnTo>
                    <a:pt x="1602" y="3812"/>
                  </a:lnTo>
                  <a:lnTo>
                    <a:pt x="1584" y="3851"/>
                  </a:lnTo>
                  <a:lnTo>
                    <a:pt x="1566" y="3888"/>
                  </a:lnTo>
                  <a:lnTo>
                    <a:pt x="1548" y="3918"/>
                  </a:lnTo>
                  <a:lnTo>
                    <a:pt x="1530" y="3946"/>
                  </a:lnTo>
                  <a:lnTo>
                    <a:pt x="1510" y="3972"/>
                  </a:lnTo>
                  <a:lnTo>
                    <a:pt x="1490" y="3998"/>
                  </a:lnTo>
                  <a:lnTo>
                    <a:pt x="1467" y="4020"/>
                  </a:lnTo>
                  <a:lnTo>
                    <a:pt x="1446" y="4042"/>
                  </a:lnTo>
                  <a:lnTo>
                    <a:pt x="1423" y="4060"/>
                  </a:lnTo>
                  <a:lnTo>
                    <a:pt x="1400" y="4075"/>
                  </a:lnTo>
                  <a:lnTo>
                    <a:pt x="1390" y="4082"/>
                  </a:lnTo>
                  <a:lnTo>
                    <a:pt x="1378" y="4088"/>
                  </a:lnTo>
                  <a:lnTo>
                    <a:pt x="1367" y="4094"/>
                  </a:lnTo>
                  <a:lnTo>
                    <a:pt x="1357" y="4098"/>
                  </a:lnTo>
                  <a:lnTo>
                    <a:pt x="1346" y="4100"/>
                  </a:lnTo>
                  <a:lnTo>
                    <a:pt x="1337" y="4103"/>
                  </a:lnTo>
                  <a:lnTo>
                    <a:pt x="1326" y="4104"/>
                  </a:lnTo>
                  <a:lnTo>
                    <a:pt x="1317" y="4104"/>
                  </a:lnTo>
                  <a:lnTo>
                    <a:pt x="1309" y="4103"/>
                  </a:lnTo>
                  <a:lnTo>
                    <a:pt x="1299" y="4102"/>
                  </a:lnTo>
                  <a:lnTo>
                    <a:pt x="1291" y="4098"/>
                  </a:lnTo>
                  <a:lnTo>
                    <a:pt x="1283" y="4094"/>
                  </a:lnTo>
                  <a:lnTo>
                    <a:pt x="1277" y="4088"/>
                  </a:lnTo>
                  <a:lnTo>
                    <a:pt x="1270" y="4082"/>
                  </a:lnTo>
                  <a:lnTo>
                    <a:pt x="1263" y="4074"/>
                  </a:lnTo>
                  <a:lnTo>
                    <a:pt x="1258" y="4063"/>
                  </a:lnTo>
                  <a:lnTo>
                    <a:pt x="1222" y="3990"/>
                  </a:lnTo>
                  <a:lnTo>
                    <a:pt x="1202" y="3944"/>
                  </a:lnTo>
                  <a:lnTo>
                    <a:pt x="1198" y="3936"/>
                  </a:lnTo>
                  <a:lnTo>
                    <a:pt x="1193" y="3930"/>
                  </a:lnTo>
                  <a:lnTo>
                    <a:pt x="1187" y="3924"/>
                  </a:lnTo>
                  <a:lnTo>
                    <a:pt x="1181" y="3919"/>
                  </a:lnTo>
                  <a:lnTo>
                    <a:pt x="1173" y="3915"/>
                  </a:lnTo>
                  <a:lnTo>
                    <a:pt x="1162" y="3912"/>
                  </a:lnTo>
                  <a:lnTo>
                    <a:pt x="1151" y="3910"/>
                  </a:lnTo>
                  <a:lnTo>
                    <a:pt x="1138" y="3907"/>
                  </a:lnTo>
                  <a:lnTo>
                    <a:pt x="1146" y="3896"/>
                  </a:lnTo>
                  <a:lnTo>
                    <a:pt x="1153" y="3886"/>
                  </a:lnTo>
                  <a:lnTo>
                    <a:pt x="1158" y="3876"/>
                  </a:lnTo>
                  <a:lnTo>
                    <a:pt x="1162" y="3867"/>
                  </a:lnTo>
                  <a:lnTo>
                    <a:pt x="1165" y="3858"/>
                  </a:lnTo>
                  <a:lnTo>
                    <a:pt x="1166" y="3847"/>
                  </a:lnTo>
                  <a:lnTo>
                    <a:pt x="1167" y="3835"/>
                  </a:lnTo>
                  <a:lnTo>
                    <a:pt x="1167" y="3823"/>
                  </a:lnTo>
                  <a:lnTo>
                    <a:pt x="1167" y="3812"/>
                  </a:lnTo>
                  <a:lnTo>
                    <a:pt x="1167" y="3807"/>
                  </a:lnTo>
                  <a:lnTo>
                    <a:pt x="1167" y="3802"/>
                  </a:lnTo>
                  <a:lnTo>
                    <a:pt x="1167" y="3792"/>
                  </a:lnTo>
                  <a:lnTo>
                    <a:pt x="1169" y="3786"/>
                  </a:lnTo>
                  <a:lnTo>
                    <a:pt x="1169" y="3779"/>
                  </a:lnTo>
                  <a:lnTo>
                    <a:pt x="1170" y="3774"/>
                  </a:lnTo>
                  <a:lnTo>
                    <a:pt x="1173" y="3770"/>
                  </a:lnTo>
                  <a:lnTo>
                    <a:pt x="1178" y="3762"/>
                  </a:lnTo>
                  <a:lnTo>
                    <a:pt x="1183" y="3756"/>
                  </a:lnTo>
                  <a:lnTo>
                    <a:pt x="1190" y="3751"/>
                  </a:lnTo>
                  <a:lnTo>
                    <a:pt x="1195" y="3743"/>
                  </a:lnTo>
                  <a:lnTo>
                    <a:pt x="1198" y="3739"/>
                  </a:lnTo>
                  <a:lnTo>
                    <a:pt x="1201" y="3734"/>
                  </a:lnTo>
                  <a:lnTo>
                    <a:pt x="1202" y="3727"/>
                  </a:lnTo>
                  <a:lnTo>
                    <a:pt x="1203" y="3720"/>
                  </a:lnTo>
                  <a:lnTo>
                    <a:pt x="1203" y="3726"/>
                  </a:lnTo>
                  <a:lnTo>
                    <a:pt x="1203" y="3720"/>
                  </a:lnTo>
                  <a:close/>
                </a:path>
              </a:pathLst>
            </a:custGeom>
            <a:solidFill>
              <a:srgbClr val="FFB9B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55" name="Freeform 16"/>
            <p:cNvSpPr>
              <a:spLocks/>
            </p:cNvSpPr>
            <p:nvPr/>
          </p:nvSpPr>
          <p:spPr bwMode="auto">
            <a:xfrm>
              <a:off x="8845550" y="4867275"/>
              <a:ext cx="49213" cy="139700"/>
            </a:xfrm>
            <a:custGeom>
              <a:avLst/>
              <a:gdLst>
                <a:gd name="T0" fmla="*/ 0 w 102"/>
                <a:gd name="T1" fmla="*/ 108 h 289"/>
                <a:gd name="T2" fmla="*/ 1 w 102"/>
                <a:gd name="T3" fmla="*/ 123 h 289"/>
                <a:gd name="T4" fmla="*/ 4 w 102"/>
                <a:gd name="T5" fmla="*/ 133 h 289"/>
                <a:gd name="T6" fmla="*/ 8 w 102"/>
                <a:gd name="T7" fmla="*/ 141 h 289"/>
                <a:gd name="T8" fmla="*/ 12 w 102"/>
                <a:gd name="T9" fmla="*/ 151 h 289"/>
                <a:gd name="T10" fmla="*/ 22 w 102"/>
                <a:gd name="T11" fmla="*/ 197 h 289"/>
                <a:gd name="T12" fmla="*/ 34 w 102"/>
                <a:gd name="T13" fmla="*/ 243 h 289"/>
                <a:gd name="T14" fmla="*/ 38 w 102"/>
                <a:gd name="T15" fmla="*/ 252 h 289"/>
                <a:gd name="T16" fmla="*/ 44 w 102"/>
                <a:gd name="T17" fmla="*/ 261 h 289"/>
                <a:gd name="T18" fmla="*/ 50 w 102"/>
                <a:gd name="T19" fmla="*/ 269 h 289"/>
                <a:gd name="T20" fmla="*/ 58 w 102"/>
                <a:gd name="T21" fmla="*/ 276 h 289"/>
                <a:gd name="T22" fmla="*/ 66 w 102"/>
                <a:gd name="T23" fmla="*/ 281 h 289"/>
                <a:gd name="T24" fmla="*/ 77 w 102"/>
                <a:gd name="T25" fmla="*/ 285 h 289"/>
                <a:gd name="T26" fmla="*/ 89 w 102"/>
                <a:gd name="T27" fmla="*/ 288 h 289"/>
                <a:gd name="T28" fmla="*/ 102 w 102"/>
                <a:gd name="T29" fmla="*/ 289 h 289"/>
                <a:gd name="T30" fmla="*/ 102 w 102"/>
                <a:gd name="T31" fmla="*/ 271 h 289"/>
                <a:gd name="T32" fmla="*/ 92 w 102"/>
                <a:gd name="T33" fmla="*/ 257 h 289"/>
                <a:gd name="T34" fmla="*/ 80 w 102"/>
                <a:gd name="T35" fmla="*/ 239 h 289"/>
                <a:gd name="T36" fmla="*/ 74 w 102"/>
                <a:gd name="T37" fmla="*/ 229 h 289"/>
                <a:gd name="T38" fmla="*/ 70 w 102"/>
                <a:gd name="T39" fmla="*/ 219 h 289"/>
                <a:gd name="T40" fmla="*/ 68 w 102"/>
                <a:gd name="T41" fmla="*/ 208 h 289"/>
                <a:gd name="T42" fmla="*/ 66 w 102"/>
                <a:gd name="T43" fmla="*/ 199 h 289"/>
                <a:gd name="T44" fmla="*/ 66 w 102"/>
                <a:gd name="T45" fmla="*/ 173 h 289"/>
                <a:gd name="T46" fmla="*/ 66 w 102"/>
                <a:gd name="T47" fmla="*/ 156 h 289"/>
                <a:gd name="T48" fmla="*/ 66 w 102"/>
                <a:gd name="T49" fmla="*/ 139 h 289"/>
                <a:gd name="T50" fmla="*/ 66 w 102"/>
                <a:gd name="T51" fmla="*/ 115 h 289"/>
                <a:gd name="T52" fmla="*/ 66 w 102"/>
                <a:gd name="T53" fmla="*/ 107 h 289"/>
                <a:gd name="T54" fmla="*/ 69 w 102"/>
                <a:gd name="T55" fmla="*/ 97 h 289"/>
                <a:gd name="T56" fmla="*/ 72 w 102"/>
                <a:gd name="T57" fmla="*/ 87 h 289"/>
                <a:gd name="T58" fmla="*/ 76 w 102"/>
                <a:gd name="T59" fmla="*/ 76 h 289"/>
                <a:gd name="T60" fmla="*/ 84 w 102"/>
                <a:gd name="T61" fmla="*/ 56 h 289"/>
                <a:gd name="T62" fmla="*/ 90 w 102"/>
                <a:gd name="T63" fmla="*/ 42 h 289"/>
                <a:gd name="T64" fmla="*/ 90 w 102"/>
                <a:gd name="T65" fmla="*/ 0 h 289"/>
                <a:gd name="T66" fmla="*/ 73 w 102"/>
                <a:gd name="T67" fmla="*/ 6 h 289"/>
                <a:gd name="T68" fmla="*/ 56 w 102"/>
                <a:gd name="T69" fmla="*/ 14 h 289"/>
                <a:gd name="T70" fmla="*/ 48 w 102"/>
                <a:gd name="T71" fmla="*/ 18 h 289"/>
                <a:gd name="T72" fmla="*/ 41 w 102"/>
                <a:gd name="T73" fmla="*/ 24 h 289"/>
                <a:gd name="T74" fmla="*/ 33 w 102"/>
                <a:gd name="T75" fmla="*/ 30 h 289"/>
                <a:gd name="T76" fmla="*/ 28 w 102"/>
                <a:gd name="T77" fmla="*/ 36 h 289"/>
                <a:gd name="T78" fmla="*/ 21 w 102"/>
                <a:gd name="T79" fmla="*/ 43 h 289"/>
                <a:gd name="T80" fmla="*/ 16 w 102"/>
                <a:gd name="T81" fmla="*/ 51 h 289"/>
                <a:gd name="T82" fmla="*/ 12 w 102"/>
                <a:gd name="T83" fmla="*/ 59 h 289"/>
                <a:gd name="T84" fmla="*/ 8 w 102"/>
                <a:gd name="T85" fmla="*/ 68 h 289"/>
                <a:gd name="T86" fmla="*/ 4 w 102"/>
                <a:gd name="T87" fmla="*/ 77 h 289"/>
                <a:gd name="T88" fmla="*/ 2 w 102"/>
                <a:gd name="T89" fmla="*/ 87 h 289"/>
                <a:gd name="T90" fmla="*/ 1 w 102"/>
                <a:gd name="T91" fmla="*/ 97 h 289"/>
                <a:gd name="T92" fmla="*/ 0 w 102"/>
                <a:gd name="T93" fmla="*/ 108 h 28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2"/>
                <a:gd name="T142" fmla="*/ 0 h 289"/>
                <a:gd name="T143" fmla="*/ 102 w 102"/>
                <a:gd name="T144" fmla="*/ 289 h 28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2" h="289">
                  <a:moveTo>
                    <a:pt x="0" y="108"/>
                  </a:moveTo>
                  <a:lnTo>
                    <a:pt x="1" y="123"/>
                  </a:lnTo>
                  <a:lnTo>
                    <a:pt x="4" y="133"/>
                  </a:lnTo>
                  <a:lnTo>
                    <a:pt x="8" y="141"/>
                  </a:lnTo>
                  <a:lnTo>
                    <a:pt x="12" y="151"/>
                  </a:lnTo>
                  <a:lnTo>
                    <a:pt x="22" y="197"/>
                  </a:lnTo>
                  <a:lnTo>
                    <a:pt x="34" y="243"/>
                  </a:lnTo>
                  <a:lnTo>
                    <a:pt x="38" y="252"/>
                  </a:lnTo>
                  <a:lnTo>
                    <a:pt x="44" y="261"/>
                  </a:lnTo>
                  <a:lnTo>
                    <a:pt x="50" y="269"/>
                  </a:lnTo>
                  <a:lnTo>
                    <a:pt x="58" y="276"/>
                  </a:lnTo>
                  <a:lnTo>
                    <a:pt x="66" y="281"/>
                  </a:lnTo>
                  <a:lnTo>
                    <a:pt x="77" y="285"/>
                  </a:lnTo>
                  <a:lnTo>
                    <a:pt x="89" y="288"/>
                  </a:lnTo>
                  <a:lnTo>
                    <a:pt x="102" y="289"/>
                  </a:lnTo>
                  <a:lnTo>
                    <a:pt x="102" y="271"/>
                  </a:lnTo>
                  <a:lnTo>
                    <a:pt x="92" y="257"/>
                  </a:lnTo>
                  <a:lnTo>
                    <a:pt x="80" y="239"/>
                  </a:lnTo>
                  <a:lnTo>
                    <a:pt x="74" y="229"/>
                  </a:lnTo>
                  <a:lnTo>
                    <a:pt x="70" y="219"/>
                  </a:lnTo>
                  <a:lnTo>
                    <a:pt x="68" y="208"/>
                  </a:lnTo>
                  <a:lnTo>
                    <a:pt x="66" y="199"/>
                  </a:lnTo>
                  <a:lnTo>
                    <a:pt x="66" y="173"/>
                  </a:lnTo>
                  <a:lnTo>
                    <a:pt x="66" y="156"/>
                  </a:lnTo>
                  <a:lnTo>
                    <a:pt x="66" y="139"/>
                  </a:lnTo>
                  <a:lnTo>
                    <a:pt x="66" y="115"/>
                  </a:lnTo>
                  <a:lnTo>
                    <a:pt x="66" y="107"/>
                  </a:lnTo>
                  <a:lnTo>
                    <a:pt x="69" y="97"/>
                  </a:lnTo>
                  <a:lnTo>
                    <a:pt x="72" y="87"/>
                  </a:lnTo>
                  <a:lnTo>
                    <a:pt x="76" y="76"/>
                  </a:lnTo>
                  <a:lnTo>
                    <a:pt x="84" y="56"/>
                  </a:lnTo>
                  <a:lnTo>
                    <a:pt x="90" y="42"/>
                  </a:lnTo>
                  <a:lnTo>
                    <a:pt x="90" y="0"/>
                  </a:lnTo>
                  <a:lnTo>
                    <a:pt x="73" y="6"/>
                  </a:lnTo>
                  <a:lnTo>
                    <a:pt x="56" y="14"/>
                  </a:lnTo>
                  <a:lnTo>
                    <a:pt x="48" y="18"/>
                  </a:lnTo>
                  <a:lnTo>
                    <a:pt x="41" y="24"/>
                  </a:lnTo>
                  <a:lnTo>
                    <a:pt x="33" y="30"/>
                  </a:lnTo>
                  <a:lnTo>
                    <a:pt x="28" y="36"/>
                  </a:lnTo>
                  <a:lnTo>
                    <a:pt x="21" y="43"/>
                  </a:lnTo>
                  <a:lnTo>
                    <a:pt x="16" y="51"/>
                  </a:lnTo>
                  <a:lnTo>
                    <a:pt x="12" y="59"/>
                  </a:lnTo>
                  <a:lnTo>
                    <a:pt x="8" y="68"/>
                  </a:lnTo>
                  <a:lnTo>
                    <a:pt x="4" y="77"/>
                  </a:lnTo>
                  <a:lnTo>
                    <a:pt x="2" y="87"/>
                  </a:lnTo>
                  <a:lnTo>
                    <a:pt x="1" y="97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FFB9B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56" name="Freeform 17"/>
            <p:cNvSpPr>
              <a:spLocks/>
            </p:cNvSpPr>
            <p:nvPr/>
          </p:nvSpPr>
          <p:spPr bwMode="auto">
            <a:xfrm>
              <a:off x="8875713" y="4643438"/>
              <a:ext cx="52387" cy="211137"/>
            </a:xfrm>
            <a:custGeom>
              <a:avLst/>
              <a:gdLst>
                <a:gd name="T0" fmla="*/ 12 w 109"/>
                <a:gd name="T1" fmla="*/ 250 h 434"/>
                <a:gd name="T2" fmla="*/ 12 w 109"/>
                <a:gd name="T3" fmla="*/ 201 h 434"/>
                <a:gd name="T4" fmla="*/ 10 w 109"/>
                <a:gd name="T5" fmla="*/ 168 h 434"/>
                <a:gd name="T6" fmla="*/ 4 w 109"/>
                <a:gd name="T7" fmla="*/ 149 h 434"/>
                <a:gd name="T8" fmla="*/ 1 w 109"/>
                <a:gd name="T9" fmla="*/ 136 h 434"/>
                <a:gd name="T10" fmla="*/ 0 w 109"/>
                <a:gd name="T11" fmla="*/ 117 h 434"/>
                <a:gd name="T12" fmla="*/ 13 w 109"/>
                <a:gd name="T13" fmla="*/ 108 h 434"/>
                <a:gd name="T14" fmla="*/ 30 w 109"/>
                <a:gd name="T15" fmla="*/ 98 h 434"/>
                <a:gd name="T16" fmla="*/ 42 w 109"/>
                <a:gd name="T17" fmla="*/ 84 h 434"/>
                <a:gd name="T18" fmla="*/ 49 w 109"/>
                <a:gd name="T19" fmla="*/ 65 h 434"/>
                <a:gd name="T20" fmla="*/ 56 w 109"/>
                <a:gd name="T21" fmla="*/ 34 h 434"/>
                <a:gd name="T22" fmla="*/ 65 w 109"/>
                <a:gd name="T23" fmla="*/ 10 h 434"/>
                <a:gd name="T24" fmla="*/ 77 w 109"/>
                <a:gd name="T25" fmla="*/ 1 h 434"/>
                <a:gd name="T26" fmla="*/ 89 w 109"/>
                <a:gd name="T27" fmla="*/ 1 h 434"/>
                <a:gd name="T28" fmla="*/ 97 w 109"/>
                <a:gd name="T29" fmla="*/ 9 h 434"/>
                <a:gd name="T30" fmla="*/ 104 w 109"/>
                <a:gd name="T31" fmla="*/ 20 h 434"/>
                <a:gd name="T32" fmla="*/ 108 w 109"/>
                <a:gd name="T33" fmla="*/ 32 h 434"/>
                <a:gd name="T34" fmla="*/ 108 w 109"/>
                <a:gd name="T35" fmla="*/ 50 h 434"/>
                <a:gd name="T36" fmla="*/ 101 w 109"/>
                <a:gd name="T37" fmla="*/ 72 h 434"/>
                <a:gd name="T38" fmla="*/ 92 w 109"/>
                <a:gd name="T39" fmla="*/ 89 h 434"/>
                <a:gd name="T40" fmla="*/ 85 w 109"/>
                <a:gd name="T41" fmla="*/ 108 h 434"/>
                <a:gd name="T42" fmla="*/ 85 w 109"/>
                <a:gd name="T43" fmla="*/ 136 h 434"/>
                <a:gd name="T44" fmla="*/ 88 w 109"/>
                <a:gd name="T45" fmla="*/ 158 h 434"/>
                <a:gd name="T46" fmla="*/ 93 w 109"/>
                <a:gd name="T47" fmla="*/ 177 h 434"/>
                <a:gd name="T48" fmla="*/ 96 w 109"/>
                <a:gd name="T49" fmla="*/ 198 h 434"/>
                <a:gd name="T50" fmla="*/ 96 w 109"/>
                <a:gd name="T51" fmla="*/ 217 h 434"/>
                <a:gd name="T52" fmla="*/ 93 w 109"/>
                <a:gd name="T53" fmla="*/ 225 h 434"/>
                <a:gd name="T54" fmla="*/ 85 w 109"/>
                <a:gd name="T55" fmla="*/ 237 h 434"/>
                <a:gd name="T56" fmla="*/ 72 w 109"/>
                <a:gd name="T57" fmla="*/ 249 h 434"/>
                <a:gd name="T58" fmla="*/ 64 w 109"/>
                <a:gd name="T59" fmla="*/ 260 h 434"/>
                <a:gd name="T60" fmla="*/ 61 w 109"/>
                <a:gd name="T61" fmla="*/ 266 h 434"/>
                <a:gd name="T62" fmla="*/ 61 w 109"/>
                <a:gd name="T63" fmla="*/ 282 h 434"/>
                <a:gd name="T64" fmla="*/ 68 w 109"/>
                <a:gd name="T65" fmla="*/ 304 h 434"/>
                <a:gd name="T66" fmla="*/ 77 w 109"/>
                <a:gd name="T67" fmla="*/ 324 h 434"/>
                <a:gd name="T68" fmla="*/ 84 w 109"/>
                <a:gd name="T69" fmla="*/ 345 h 434"/>
                <a:gd name="T70" fmla="*/ 84 w 109"/>
                <a:gd name="T71" fmla="*/ 368 h 434"/>
                <a:gd name="T72" fmla="*/ 78 w 109"/>
                <a:gd name="T73" fmla="*/ 388 h 434"/>
                <a:gd name="T74" fmla="*/ 72 w 109"/>
                <a:gd name="T75" fmla="*/ 405 h 434"/>
                <a:gd name="T76" fmla="*/ 68 w 109"/>
                <a:gd name="T77" fmla="*/ 424 h 434"/>
                <a:gd name="T78" fmla="*/ 58 w 109"/>
                <a:gd name="T79" fmla="*/ 429 h 434"/>
                <a:gd name="T80" fmla="*/ 50 w 109"/>
                <a:gd name="T81" fmla="*/ 416 h 434"/>
                <a:gd name="T82" fmla="*/ 48 w 109"/>
                <a:gd name="T83" fmla="*/ 389 h 434"/>
                <a:gd name="T84" fmla="*/ 48 w 109"/>
                <a:gd name="T85" fmla="*/ 362 h 434"/>
                <a:gd name="T86" fmla="*/ 42 w 109"/>
                <a:gd name="T87" fmla="*/ 356 h 434"/>
                <a:gd name="T88" fmla="*/ 30 w 109"/>
                <a:gd name="T89" fmla="*/ 353 h 434"/>
                <a:gd name="T90" fmla="*/ 21 w 109"/>
                <a:gd name="T91" fmla="*/ 346 h 434"/>
                <a:gd name="T92" fmla="*/ 17 w 109"/>
                <a:gd name="T93" fmla="*/ 337 h 434"/>
                <a:gd name="T94" fmla="*/ 14 w 109"/>
                <a:gd name="T95" fmla="*/ 322 h 434"/>
                <a:gd name="T96" fmla="*/ 14 w 109"/>
                <a:gd name="T97" fmla="*/ 292 h 43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9"/>
                <a:gd name="T148" fmla="*/ 0 h 434"/>
                <a:gd name="T149" fmla="*/ 109 w 109"/>
                <a:gd name="T150" fmla="*/ 434 h 43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9" h="434">
                  <a:moveTo>
                    <a:pt x="12" y="277"/>
                  </a:moveTo>
                  <a:lnTo>
                    <a:pt x="12" y="250"/>
                  </a:lnTo>
                  <a:lnTo>
                    <a:pt x="12" y="225"/>
                  </a:lnTo>
                  <a:lnTo>
                    <a:pt x="12" y="201"/>
                  </a:lnTo>
                  <a:lnTo>
                    <a:pt x="12" y="181"/>
                  </a:lnTo>
                  <a:lnTo>
                    <a:pt x="10" y="168"/>
                  </a:lnTo>
                  <a:lnTo>
                    <a:pt x="6" y="156"/>
                  </a:lnTo>
                  <a:lnTo>
                    <a:pt x="4" y="149"/>
                  </a:lnTo>
                  <a:lnTo>
                    <a:pt x="2" y="142"/>
                  </a:lnTo>
                  <a:lnTo>
                    <a:pt x="1" y="136"/>
                  </a:lnTo>
                  <a:lnTo>
                    <a:pt x="0" y="126"/>
                  </a:lnTo>
                  <a:lnTo>
                    <a:pt x="0" y="117"/>
                  </a:lnTo>
                  <a:lnTo>
                    <a:pt x="0" y="109"/>
                  </a:lnTo>
                  <a:lnTo>
                    <a:pt x="13" y="108"/>
                  </a:lnTo>
                  <a:lnTo>
                    <a:pt x="22" y="104"/>
                  </a:lnTo>
                  <a:lnTo>
                    <a:pt x="30" y="98"/>
                  </a:lnTo>
                  <a:lnTo>
                    <a:pt x="37" y="92"/>
                  </a:lnTo>
                  <a:lnTo>
                    <a:pt x="42" y="84"/>
                  </a:lnTo>
                  <a:lnTo>
                    <a:pt x="46" y="74"/>
                  </a:lnTo>
                  <a:lnTo>
                    <a:pt x="49" y="65"/>
                  </a:lnTo>
                  <a:lnTo>
                    <a:pt x="52" y="54"/>
                  </a:lnTo>
                  <a:lnTo>
                    <a:pt x="56" y="34"/>
                  </a:lnTo>
                  <a:lnTo>
                    <a:pt x="61" y="17"/>
                  </a:lnTo>
                  <a:lnTo>
                    <a:pt x="65" y="10"/>
                  </a:lnTo>
                  <a:lnTo>
                    <a:pt x="70" y="5"/>
                  </a:lnTo>
                  <a:lnTo>
                    <a:pt x="77" y="1"/>
                  </a:lnTo>
                  <a:lnTo>
                    <a:pt x="85" y="0"/>
                  </a:lnTo>
                  <a:lnTo>
                    <a:pt x="89" y="1"/>
                  </a:lnTo>
                  <a:lnTo>
                    <a:pt x="93" y="4"/>
                  </a:lnTo>
                  <a:lnTo>
                    <a:pt x="97" y="9"/>
                  </a:lnTo>
                  <a:lnTo>
                    <a:pt x="101" y="13"/>
                  </a:lnTo>
                  <a:lnTo>
                    <a:pt x="104" y="20"/>
                  </a:lnTo>
                  <a:lnTo>
                    <a:pt x="106" y="25"/>
                  </a:lnTo>
                  <a:lnTo>
                    <a:pt x="108" y="32"/>
                  </a:lnTo>
                  <a:lnTo>
                    <a:pt x="109" y="36"/>
                  </a:lnTo>
                  <a:lnTo>
                    <a:pt x="108" y="50"/>
                  </a:lnTo>
                  <a:lnTo>
                    <a:pt x="105" y="62"/>
                  </a:lnTo>
                  <a:lnTo>
                    <a:pt x="101" y="72"/>
                  </a:lnTo>
                  <a:lnTo>
                    <a:pt x="97" y="81"/>
                  </a:lnTo>
                  <a:lnTo>
                    <a:pt x="92" y="89"/>
                  </a:lnTo>
                  <a:lnTo>
                    <a:pt x="88" y="98"/>
                  </a:lnTo>
                  <a:lnTo>
                    <a:pt x="85" y="108"/>
                  </a:lnTo>
                  <a:lnTo>
                    <a:pt x="85" y="121"/>
                  </a:lnTo>
                  <a:lnTo>
                    <a:pt x="85" y="136"/>
                  </a:lnTo>
                  <a:lnTo>
                    <a:pt x="86" y="148"/>
                  </a:lnTo>
                  <a:lnTo>
                    <a:pt x="88" y="158"/>
                  </a:lnTo>
                  <a:lnTo>
                    <a:pt x="90" y="168"/>
                  </a:lnTo>
                  <a:lnTo>
                    <a:pt x="93" y="177"/>
                  </a:lnTo>
                  <a:lnTo>
                    <a:pt x="94" y="188"/>
                  </a:lnTo>
                  <a:lnTo>
                    <a:pt x="96" y="198"/>
                  </a:lnTo>
                  <a:lnTo>
                    <a:pt x="97" y="210"/>
                  </a:lnTo>
                  <a:lnTo>
                    <a:pt x="96" y="217"/>
                  </a:lnTo>
                  <a:lnTo>
                    <a:pt x="96" y="221"/>
                  </a:lnTo>
                  <a:lnTo>
                    <a:pt x="93" y="225"/>
                  </a:lnTo>
                  <a:lnTo>
                    <a:pt x="90" y="230"/>
                  </a:lnTo>
                  <a:lnTo>
                    <a:pt x="85" y="237"/>
                  </a:lnTo>
                  <a:lnTo>
                    <a:pt x="78" y="244"/>
                  </a:lnTo>
                  <a:lnTo>
                    <a:pt x="72" y="249"/>
                  </a:lnTo>
                  <a:lnTo>
                    <a:pt x="66" y="256"/>
                  </a:lnTo>
                  <a:lnTo>
                    <a:pt x="64" y="260"/>
                  </a:lnTo>
                  <a:lnTo>
                    <a:pt x="62" y="262"/>
                  </a:lnTo>
                  <a:lnTo>
                    <a:pt x="61" y="266"/>
                  </a:lnTo>
                  <a:lnTo>
                    <a:pt x="61" y="272"/>
                  </a:lnTo>
                  <a:lnTo>
                    <a:pt x="61" y="282"/>
                  </a:lnTo>
                  <a:lnTo>
                    <a:pt x="64" y="293"/>
                  </a:lnTo>
                  <a:lnTo>
                    <a:pt x="68" y="304"/>
                  </a:lnTo>
                  <a:lnTo>
                    <a:pt x="73" y="313"/>
                  </a:lnTo>
                  <a:lnTo>
                    <a:pt x="77" y="324"/>
                  </a:lnTo>
                  <a:lnTo>
                    <a:pt x="81" y="334"/>
                  </a:lnTo>
                  <a:lnTo>
                    <a:pt x="84" y="345"/>
                  </a:lnTo>
                  <a:lnTo>
                    <a:pt x="85" y="356"/>
                  </a:lnTo>
                  <a:lnTo>
                    <a:pt x="84" y="368"/>
                  </a:lnTo>
                  <a:lnTo>
                    <a:pt x="82" y="378"/>
                  </a:lnTo>
                  <a:lnTo>
                    <a:pt x="78" y="388"/>
                  </a:lnTo>
                  <a:lnTo>
                    <a:pt x="76" y="397"/>
                  </a:lnTo>
                  <a:lnTo>
                    <a:pt x="72" y="405"/>
                  </a:lnTo>
                  <a:lnTo>
                    <a:pt x="69" y="414"/>
                  </a:lnTo>
                  <a:lnTo>
                    <a:pt x="68" y="424"/>
                  </a:lnTo>
                  <a:lnTo>
                    <a:pt x="66" y="434"/>
                  </a:lnTo>
                  <a:lnTo>
                    <a:pt x="58" y="429"/>
                  </a:lnTo>
                  <a:lnTo>
                    <a:pt x="53" y="422"/>
                  </a:lnTo>
                  <a:lnTo>
                    <a:pt x="50" y="416"/>
                  </a:lnTo>
                  <a:lnTo>
                    <a:pt x="49" y="408"/>
                  </a:lnTo>
                  <a:lnTo>
                    <a:pt x="48" y="389"/>
                  </a:lnTo>
                  <a:lnTo>
                    <a:pt x="49" y="368"/>
                  </a:lnTo>
                  <a:lnTo>
                    <a:pt x="48" y="362"/>
                  </a:lnTo>
                  <a:lnTo>
                    <a:pt x="45" y="358"/>
                  </a:lnTo>
                  <a:lnTo>
                    <a:pt x="42" y="356"/>
                  </a:lnTo>
                  <a:lnTo>
                    <a:pt x="38" y="354"/>
                  </a:lnTo>
                  <a:lnTo>
                    <a:pt x="30" y="353"/>
                  </a:lnTo>
                  <a:lnTo>
                    <a:pt x="24" y="349"/>
                  </a:lnTo>
                  <a:lnTo>
                    <a:pt x="21" y="346"/>
                  </a:lnTo>
                  <a:lnTo>
                    <a:pt x="18" y="342"/>
                  </a:lnTo>
                  <a:lnTo>
                    <a:pt x="17" y="337"/>
                  </a:lnTo>
                  <a:lnTo>
                    <a:pt x="16" y="332"/>
                  </a:lnTo>
                  <a:lnTo>
                    <a:pt x="14" y="322"/>
                  </a:lnTo>
                  <a:lnTo>
                    <a:pt x="14" y="312"/>
                  </a:lnTo>
                  <a:lnTo>
                    <a:pt x="14" y="292"/>
                  </a:lnTo>
                  <a:lnTo>
                    <a:pt x="12" y="277"/>
                  </a:lnTo>
                  <a:close/>
                </a:path>
              </a:pathLst>
            </a:custGeom>
            <a:solidFill>
              <a:srgbClr val="FFB9B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57" name="Freeform 18"/>
            <p:cNvSpPr>
              <a:spLocks/>
            </p:cNvSpPr>
            <p:nvPr/>
          </p:nvSpPr>
          <p:spPr bwMode="auto">
            <a:xfrm>
              <a:off x="8936038" y="4895850"/>
              <a:ext cx="20637" cy="34925"/>
            </a:xfrm>
            <a:custGeom>
              <a:avLst/>
              <a:gdLst>
                <a:gd name="T0" fmla="*/ 43 w 44"/>
                <a:gd name="T1" fmla="*/ 17 h 72"/>
                <a:gd name="T2" fmla="*/ 39 w 44"/>
                <a:gd name="T3" fmla="*/ 17 h 72"/>
                <a:gd name="T4" fmla="*/ 36 w 44"/>
                <a:gd name="T5" fmla="*/ 15 h 72"/>
                <a:gd name="T6" fmla="*/ 34 w 44"/>
                <a:gd name="T7" fmla="*/ 12 h 72"/>
                <a:gd name="T8" fmla="*/ 31 w 44"/>
                <a:gd name="T9" fmla="*/ 10 h 72"/>
                <a:gd name="T10" fmla="*/ 28 w 44"/>
                <a:gd name="T11" fmla="*/ 3 h 72"/>
                <a:gd name="T12" fmla="*/ 24 w 44"/>
                <a:gd name="T13" fmla="*/ 0 h 72"/>
                <a:gd name="T14" fmla="*/ 19 w 44"/>
                <a:gd name="T15" fmla="*/ 2 h 72"/>
                <a:gd name="T16" fmla="*/ 14 w 44"/>
                <a:gd name="T17" fmla="*/ 6 h 72"/>
                <a:gd name="T18" fmla="*/ 10 w 44"/>
                <a:gd name="T19" fmla="*/ 11 h 72"/>
                <a:gd name="T20" fmla="*/ 6 w 44"/>
                <a:gd name="T21" fmla="*/ 17 h 72"/>
                <a:gd name="T22" fmla="*/ 3 w 44"/>
                <a:gd name="T23" fmla="*/ 27 h 72"/>
                <a:gd name="T24" fmla="*/ 2 w 44"/>
                <a:gd name="T25" fmla="*/ 36 h 72"/>
                <a:gd name="T26" fmla="*/ 0 w 44"/>
                <a:gd name="T27" fmla="*/ 45 h 72"/>
                <a:gd name="T28" fmla="*/ 0 w 44"/>
                <a:gd name="T29" fmla="*/ 55 h 72"/>
                <a:gd name="T30" fmla="*/ 2 w 44"/>
                <a:gd name="T31" fmla="*/ 59 h 72"/>
                <a:gd name="T32" fmla="*/ 3 w 44"/>
                <a:gd name="T33" fmla="*/ 61 h 72"/>
                <a:gd name="T34" fmla="*/ 4 w 44"/>
                <a:gd name="T35" fmla="*/ 64 h 72"/>
                <a:gd name="T36" fmla="*/ 7 w 44"/>
                <a:gd name="T37" fmla="*/ 65 h 72"/>
                <a:gd name="T38" fmla="*/ 14 w 44"/>
                <a:gd name="T39" fmla="*/ 68 h 72"/>
                <a:gd name="T40" fmla="*/ 19 w 44"/>
                <a:gd name="T41" fmla="*/ 72 h 72"/>
                <a:gd name="T42" fmla="*/ 26 w 44"/>
                <a:gd name="T43" fmla="*/ 59 h 72"/>
                <a:gd name="T44" fmla="*/ 35 w 44"/>
                <a:gd name="T45" fmla="*/ 40 h 72"/>
                <a:gd name="T46" fmla="*/ 39 w 44"/>
                <a:gd name="T47" fmla="*/ 32 h 72"/>
                <a:gd name="T48" fmla="*/ 43 w 44"/>
                <a:gd name="T49" fmla="*/ 25 h 72"/>
                <a:gd name="T50" fmla="*/ 44 w 44"/>
                <a:gd name="T51" fmla="*/ 20 h 72"/>
                <a:gd name="T52" fmla="*/ 43 w 44"/>
                <a:gd name="T53" fmla="*/ 17 h 7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4"/>
                <a:gd name="T82" fmla="*/ 0 h 72"/>
                <a:gd name="T83" fmla="*/ 44 w 44"/>
                <a:gd name="T84" fmla="*/ 72 h 7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4" h="72">
                  <a:moveTo>
                    <a:pt x="43" y="17"/>
                  </a:moveTo>
                  <a:lnTo>
                    <a:pt x="39" y="17"/>
                  </a:lnTo>
                  <a:lnTo>
                    <a:pt x="36" y="15"/>
                  </a:lnTo>
                  <a:lnTo>
                    <a:pt x="34" y="12"/>
                  </a:lnTo>
                  <a:lnTo>
                    <a:pt x="31" y="10"/>
                  </a:lnTo>
                  <a:lnTo>
                    <a:pt x="28" y="3"/>
                  </a:lnTo>
                  <a:lnTo>
                    <a:pt x="24" y="0"/>
                  </a:lnTo>
                  <a:lnTo>
                    <a:pt x="19" y="2"/>
                  </a:lnTo>
                  <a:lnTo>
                    <a:pt x="14" y="6"/>
                  </a:lnTo>
                  <a:lnTo>
                    <a:pt x="10" y="11"/>
                  </a:lnTo>
                  <a:lnTo>
                    <a:pt x="6" y="17"/>
                  </a:lnTo>
                  <a:lnTo>
                    <a:pt x="3" y="27"/>
                  </a:lnTo>
                  <a:lnTo>
                    <a:pt x="2" y="36"/>
                  </a:lnTo>
                  <a:lnTo>
                    <a:pt x="0" y="45"/>
                  </a:lnTo>
                  <a:lnTo>
                    <a:pt x="0" y="55"/>
                  </a:lnTo>
                  <a:lnTo>
                    <a:pt x="2" y="59"/>
                  </a:lnTo>
                  <a:lnTo>
                    <a:pt x="3" y="61"/>
                  </a:lnTo>
                  <a:lnTo>
                    <a:pt x="4" y="64"/>
                  </a:lnTo>
                  <a:lnTo>
                    <a:pt x="7" y="65"/>
                  </a:lnTo>
                  <a:lnTo>
                    <a:pt x="14" y="68"/>
                  </a:lnTo>
                  <a:lnTo>
                    <a:pt x="19" y="72"/>
                  </a:lnTo>
                  <a:lnTo>
                    <a:pt x="26" y="59"/>
                  </a:lnTo>
                  <a:lnTo>
                    <a:pt x="35" y="40"/>
                  </a:lnTo>
                  <a:lnTo>
                    <a:pt x="39" y="32"/>
                  </a:lnTo>
                  <a:lnTo>
                    <a:pt x="43" y="25"/>
                  </a:lnTo>
                  <a:lnTo>
                    <a:pt x="44" y="20"/>
                  </a:lnTo>
                  <a:lnTo>
                    <a:pt x="43" y="17"/>
                  </a:lnTo>
                  <a:close/>
                </a:path>
              </a:pathLst>
            </a:custGeom>
            <a:solidFill>
              <a:srgbClr val="FFB9B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58" name="Freeform 19"/>
            <p:cNvSpPr>
              <a:spLocks/>
            </p:cNvSpPr>
            <p:nvPr/>
          </p:nvSpPr>
          <p:spPr bwMode="auto">
            <a:xfrm>
              <a:off x="8923338" y="4476750"/>
              <a:ext cx="33337" cy="114300"/>
            </a:xfrm>
            <a:custGeom>
              <a:avLst/>
              <a:gdLst>
                <a:gd name="T0" fmla="*/ 67 w 67"/>
                <a:gd name="T1" fmla="*/ 50 h 237"/>
                <a:gd name="T2" fmla="*/ 67 w 67"/>
                <a:gd name="T3" fmla="*/ 82 h 237"/>
                <a:gd name="T4" fmla="*/ 67 w 67"/>
                <a:gd name="T5" fmla="*/ 113 h 237"/>
                <a:gd name="T6" fmla="*/ 67 w 67"/>
                <a:gd name="T7" fmla="*/ 140 h 237"/>
                <a:gd name="T8" fmla="*/ 67 w 67"/>
                <a:gd name="T9" fmla="*/ 158 h 237"/>
                <a:gd name="T10" fmla="*/ 64 w 67"/>
                <a:gd name="T11" fmla="*/ 173 h 237"/>
                <a:gd name="T12" fmla="*/ 58 w 67"/>
                <a:gd name="T13" fmla="*/ 200 h 237"/>
                <a:gd name="T14" fmla="*/ 54 w 67"/>
                <a:gd name="T15" fmla="*/ 214 h 237"/>
                <a:gd name="T16" fmla="*/ 50 w 67"/>
                <a:gd name="T17" fmla="*/ 225 h 237"/>
                <a:gd name="T18" fmla="*/ 46 w 67"/>
                <a:gd name="T19" fmla="*/ 234 h 237"/>
                <a:gd name="T20" fmla="*/ 43 w 67"/>
                <a:gd name="T21" fmla="*/ 237 h 237"/>
                <a:gd name="T22" fmla="*/ 28 w 67"/>
                <a:gd name="T23" fmla="*/ 210 h 237"/>
                <a:gd name="T24" fmla="*/ 15 w 67"/>
                <a:gd name="T25" fmla="*/ 184 h 237"/>
                <a:gd name="T26" fmla="*/ 10 w 67"/>
                <a:gd name="T27" fmla="*/ 169 h 237"/>
                <a:gd name="T28" fmla="*/ 4 w 67"/>
                <a:gd name="T29" fmla="*/ 153 h 237"/>
                <a:gd name="T30" fmla="*/ 2 w 67"/>
                <a:gd name="T31" fmla="*/ 136 h 237"/>
                <a:gd name="T32" fmla="*/ 0 w 67"/>
                <a:gd name="T33" fmla="*/ 117 h 237"/>
                <a:gd name="T34" fmla="*/ 2 w 67"/>
                <a:gd name="T35" fmla="*/ 92 h 237"/>
                <a:gd name="T36" fmla="*/ 3 w 67"/>
                <a:gd name="T37" fmla="*/ 68 h 237"/>
                <a:gd name="T38" fmla="*/ 6 w 67"/>
                <a:gd name="T39" fmla="*/ 45 h 237"/>
                <a:gd name="T40" fmla="*/ 7 w 67"/>
                <a:gd name="T41" fmla="*/ 20 h 237"/>
                <a:gd name="T42" fmla="*/ 7 w 67"/>
                <a:gd name="T43" fmla="*/ 13 h 237"/>
                <a:gd name="T44" fmla="*/ 10 w 67"/>
                <a:gd name="T45" fmla="*/ 8 h 237"/>
                <a:gd name="T46" fmla="*/ 12 w 67"/>
                <a:gd name="T47" fmla="*/ 4 h 237"/>
                <a:gd name="T48" fmla="*/ 16 w 67"/>
                <a:gd name="T49" fmla="*/ 1 h 237"/>
                <a:gd name="T50" fmla="*/ 20 w 67"/>
                <a:gd name="T51" fmla="*/ 0 h 237"/>
                <a:gd name="T52" fmla="*/ 26 w 67"/>
                <a:gd name="T53" fmla="*/ 0 h 237"/>
                <a:gd name="T54" fmla="*/ 31 w 67"/>
                <a:gd name="T55" fmla="*/ 1 h 237"/>
                <a:gd name="T56" fmla="*/ 36 w 67"/>
                <a:gd name="T57" fmla="*/ 4 h 237"/>
                <a:gd name="T58" fmla="*/ 43 w 67"/>
                <a:gd name="T59" fmla="*/ 6 h 237"/>
                <a:gd name="T60" fmla="*/ 48 w 67"/>
                <a:gd name="T61" fmla="*/ 12 h 237"/>
                <a:gd name="T62" fmla="*/ 52 w 67"/>
                <a:gd name="T63" fmla="*/ 16 h 237"/>
                <a:gd name="T64" fmla="*/ 58 w 67"/>
                <a:gd name="T65" fmla="*/ 22 h 237"/>
                <a:gd name="T66" fmla="*/ 62 w 67"/>
                <a:gd name="T67" fmla="*/ 28 h 237"/>
                <a:gd name="T68" fmla="*/ 64 w 67"/>
                <a:gd name="T69" fmla="*/ 36 h 237"/>
                <a:gd name="T70" fmla="*/ 66 w 67"/>
                <a:gd name="T71" fmla="*/ 42 h 237"/>
                <a:gd name="T72" fmla="*/ 67 w 67"/>
                <a:gd name="T73" fmla="*/ 50 h 23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7"/>
                <a:gd name="T112" fmla="*/ 0 h 237"/>
                <a:gd name="T113" fmla="*/ 67 w 67"/>
                <a:gd name="T114" fmla="*/ 237 h 23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7" h="237">
                  <a:moveTo>
                    <a:pt x="67" y="50"/>
                  </a:moveTo>
                  <a:lnTo>
                    <a:pt x="67" y="82"/>
                  </a:lnTo>
                  <a:lnTo>
                    <a:pt x="67" y="113"/>
                  </a:lnTo>
                  <a:lnTo>
                    <a:pt x="67" y="140"/>
                  </a:lnTo>
                  <a:lnTo>
                    <a:pt x="67" y="158"/>
                  </a:lnTo>
                  <a:lnTo>
                    <a:pt x="64" y="173"/>
                  </a:lnTo>
                  <a:lnTo>
                    <a:pt x="58" y="200"/>
                  </a:lnTo>
                  <a:lnTo>
                    <a:pt x="54" y="214"/>
                  </a:lnTo>
                  <a:lnTo>
                    <a:pt x="50" y="225"/>
                  </a:lnTo>
                  <a:lnTo>
                    <a:pt x="46" y="234"/>
                  </a:lnTo>
                  <a:lnTo>
                    <a:pt x="43" y="237"/>
                  </a:lnTo>
                  <a:lnTo>
                    <a:pt x="28" y="210"/>
                  </a:lnTo>
                  <a:lnTo>
                    <a:pt x="15" y="184"/>
                  </a:lnTo>
                  <a:lnTo>
                    <a:pt x="10" y="169"/>
                  </a:lnTo>
                  <a:lnTo>
                    <a:pt x="4" y="153"/>
                  </a:lnTo>
                  <a:lnTo>
                    <a:pt x="2" y="136"/>
                  </a:lnTo>
                  <a:lnTo>
                    <a:pt x="0" y="117"/>
                  </a:lnTo>
                  <a:lnTo>
                    <a:pt x="2" y="92"/>
                  </a:lnTo>
                  <a:lnTo>
                    <a:pt x="3" y="68"/>
                  </a:lnTo>
                  <a:lnTo>
                    <a:pt x="6" y="45"/>
                  </a:lnTo>
                  <a:lnTo>
                    <a:pt x="7" y="20"/>
                  </a:lnTo>
                  <a:lnTo>
                    <a:pt x="7" y="13"/>
                  </a:lnTo>
                  <a:lnTo>
                    <a:pt x="10" y="8"/>
                  </a:lnTo>
                  <a:lnTo>
                    <a:pt x="12" y="4"/>
                  </a:lnTo>
                  <a:lnTo>
                    <a:pt x="16" y="1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1" y="1"/>
                  </a:lnTo>
                  <a:lnTo>
                    <a:pt x="36" y="4"/>
                  </a:lnTo>
                  <a:lnTo>
                    <a:pt x="43" y="6"/>
                  </a:lnTo>
                  <a:lnTo>
                    <a:pt x="48" y="12"/>
                  </a:lnTo>
                  <a:lnTo>
                    <a:pt x="52" y="16"/>
                  </a:lnTo>
                  <a:lnTo>
                    <a:pt x="58" y="22"/>
                  </a:lnTo>
                  <a:lnTo>
                    <a:pt x="62" y="28"/>
                  </a:lnTo>
                  <a:lnTo>
                    <a:pt x="64" y="36"/>
                  </a:lnTo>
                  <a:lnTo>
                    <a:pt x="66" y="42"/>
                  </a:lnTo>
                  <a:lnTo>
                    <a:pt x="67" y="50"/>
                  </a:lnTo>
                  <a:close/>
                </a:path>
              </a:pathLst>
            </a:custGeom>
            <a:solidFill>
              <a:srgbClr val="FFB9B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59" name="Freeform 20"/>
            <p:cNvSpPr>
              <a:spLocks/>
            </p:cNvSpPr>
            <p:nvPr/>
          </p:nvSpPr>
          <p:spPr bwMode="auto">
            <a:xfrm>
              <a:off x="8936038" y="4292600"/>
              <a:ext cx="28575" cy="63500"/>
            </a:xfrm>
            <a:custGeom>
              <a:avLst/>
              <a:gdLst>
                <a:gd name="T0" fmla="*/ 31 w 60"/>
                <a:gd name="T1" fmla="*/ 120 h 132"/>
                <a:gd name="T2" fmla="*/ 31 w 60"/>
                <a:gd name="T3" fmla="*/ 84 h 132"/>
                <a:gd name="T4" fmla="*/ 30 w 60"/>
                <a:gd name="T5" fmla="*/ 78 h 132"/>
                <a:gd name="T6" fmla="*/ 26 w 60"/>
                <a:gd name="T7" fmla="*/ 71 h 132"/>
                <a:gd name="T8" fmla="*/ 22 w 60"/>
                <a:gd name="T9" fmla="*/ 66 h 132"/>
                <a:gd name="T10" fmla="*/ 16 w 60"/>
                <a:gd name="T11" fmla="*/ 59 h 132"/>
                <a:gd name="T12" fmla="*/ 10 w 60"/>
                <a:gd name="T13" fmla="*/ 51 h 132"/>
                <a:gd name="T14" fmla="*/ 6 w 60"/>
                <a:gd name="T15" fmla="*/ 43 h 132"/>
                <a:gd name="T16" fmla="*/ 2 w 60"/>
                <a:gd name="T17" fmla="*/ 35 h 132"/>
                <a:gd name="T18" fmla="*/ 0 w 60"/>
                <a:gd name="T19" fmla="*/ 24 h 132"/>
                <a:gd name="T20" fmla="*/ 2 w 60"/>
                <a:gd name="T21" fmla="*/ 19 h 132"/>
                <a:gd name="T22" fmla="*/ 3 w 60"/>
                <a:gd name="T23" fmla="*/ 15 h 132"/>
                <a:gd name="T24" fmla="*/ 4 w 60"/>
                <a:gd name="T25" fmla="*/ 11 h 132"/>
                <a:gd name="T26" fmla="*/ 7 w 60"/>
                <a:gd name="T27" fmla="*/ 7 h 132"/>
                <a:gd name="T28" fmla="*/ 14 w 60"/>
                <a:gd name="T29" fmla="*/ 2 h 132"/>
                <a:gd name="T30" fmla="*/ 19 w 60"/>
                <a:gd name="T31" fmla="*/ 0 h 132"/>
                <a:gd name="T32" fmla="*/ 32 w 60"/>
                <a:gd name="T33" fmla="*/ 20 h 132"/>
                <a:gd name="T34" fmla="*/ 47 w 60"/>
                <a:gd name="T35" fmla="*/ 42 h 132"/>
                <a:gd name="T36" fmla="*/ 52 w 60"/>
                <a:gd name="T37" fmla="*/ 54 h 132"/>
                <a:gd name="T38" fmla="*/ 56 w 60"/>
                <a:gd name="T39" fmla="*/ 67 h 132"/>
                <a:gd name="T40" fmla="*/ 60 w 60"/>
                <a:gd name="T41" fmla="*/ 83 h 132"/>
                <a:gd name="T42" fmla="*/ 60 w 60"/>
                <a:gd name="T43" fmla="*/ 101 h 132"/>
                <a:gd name="T44" fmla="*/ 60 w 60"/>
                <a:gd name="T45" fmla="*/ 115 h 132"/>
                <a:gd name="T46" fmla="*/ 59 w 60"/>
                <a:gd name="T47" fmla="*/ 124 h 132"/>
                <a:gd name="T48" fmla="*/ 58 w 60"/>
                <a:gd name="T49" fmla="*/ 127 h 132"/>
                <a:gd name="T50" fmla="*/ 56 w 60"/>
                <a:gd name="T51" fmla="*/ 129 h 132"/>
                <a:gd name="T52" fmla="*/ 52 w 60"/>
                <a:gd name="T53" fmla="*/ 132 h 132"/>
                <a:gd name="T54" fmla="*/ 48 w 60"/>
                <a:gd name="T55" fmla="*/ 132 h 132"/>
                <a:gd name="T56" fmla="*/ 38 w 60"/>
                <a:gd name="T57" fmla="*/ 127 h 132"/>
                <a:gd name="T58" fmla="*/ 31 w 60"/>
                <a:gd name="T59" fmla="*/ 120 h 1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0"/>
                <a:gd name="T91" fmla="*/ 0 h 132"/>
                <a:gd name="T92" fmla="*/ 60 w 60"/>
                <a:gd name="T93" fmla="*/ 132 h 13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0" h="132">
                  <a:moveTo>
                    <a:pt x="31" y="120"/>
                  </a:moveTo>
                  <a:lnTo>
                    <a:pt x="31" y="84"/>
                  </a:lnTo>
                  <a:lnTo>
                    <a:pt x="30" y="78"/>
                  </a:lnTo>
                  <a:lnTo>
                    <a:pt x="26" y="71"/>
                  </a:lnTo>
                  <a:lnTo>
                    <a:pt x="22" y="66"/>
                  </a:lnTo>
                  <a:lnTo>
                    <a:pt x="16" y="59"/>
                  </a:lnTo>
                  <a:lnTo>
                    <a:pt x="10" y="51"/>
                  </a:lnTo>
                  <a:lnTo>
                    <a:pt x="6" y="43"/>
                  </a:lnTo>
                  <a:lnTo>
                    <a:pt x="2" y="35"/>
                  </a:lnTo>
                  <a:lnTo>
                    <a:pt x="0" y="24"/>
                  </a:lnTo>
                  <a:lnTo>
                    <a:pt x="2" y="19"/>
                  </a:lnTo>
                  <a:lnTo>
                    <a:pt x="3" y="15"/>
                  </a:lnTo>
                  <a:lnTo>
                    <a:pt x="4" y="11"/>
                  </a:lnTo>
                  <a:lnTo>
                    <a:pt x="7" y="7"/>
                  </a:lnTo>
                  <a:lnTo>
                    <a:pt x="14" y="2"/>
                  </a:lnTo>
                  <a:lnTo>
                    <a:pt x="19" y="0"/>
                  </a:lnTo>
                  <a:lnTo>
                    <a:pt x="32" y="20"/>
                  </a:lnTo>
                  <a:lnTo>
                    <a:pt x="47" y="42"/>
                  </a:lnTo>
                  <a:lnTo>
                    <a:pt x="52" y="54"/>
                  </a:lnTo>
                  <a:lnTo>
                    <a:pt x="56" y="67"/>
                  </a:lnTo>
                  <a:lnTo>
                    <a:pt x="60" y="83"/>
                  </a:lnTo>
                  <a:lnTo>
                    <a:pt x="60" y="101"/>
                  </a:lnTo>
                  <a:lnTo>
                    <a:pt x="60" y="115"/>
                  </a:lnTo>
                  <a:lnTo>
                    <a:pt x="59" y="124"/>
                  </a:lnTo>
                  <a:lnTo>
                    <a:pt x="58" y="127"/>
                  </a:lnTo>
                  <a:lnTo>
                    <a:pt x="56" y="129"/>
                  </a:lnTo>
                  <a:lnTo>
                    <a:pt x="52" y="132"/>
                  </a:lnTo>
                  <a:lnTo>
                    <a:pt x="48" y="132"/>
                  </a:lnTo>
                  <a:lnTo>
                    <a:pt x="38" y="127"/>
                  </a:lnTo>
                  <a:lnTo>
                    <a:pt x="31" y="120"/>
                  </a:lnTo>
                  <a:close/>
                </a:path>
              </a:pathLst>
            </a:custGeom>
            <a:solidFill>
              <a:srgbClr val="FFB9B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60" name="Freeform 21"/>
            <p:cNvSpPr>
              <a:spLocks/>
            </p:cNvSpPr>
            <p:nvPr/>
          </p:nvSpPr>
          <p:spPr bwMode="auto">
            <a:xfrm>
              <a:off x="8932863" y="4249738"/>
              <a:ext cx="12700" cy="25400"/>
            </a:xfrm>
            <a:custGeom>
              <a:avLst/>
              <a:gdLst>
                <a:gd name="T0" fmla="*/ 17 w 24"/>
                <a:gd name="T1" fmla="*/ 49 h 49"/>
                <a:gd name="T2" fmla="*/ 13 w 24"/>
                <a:gd name="T3" fmla="*/ 48 h 49"/>
                <a:gd name="T4" fmla="*/ 9 w 24"/>
                <a:gd name="T5" fmla="*/ 48 h 49"/>
                <a:gd name="T6" fmla="*/ 7 w 24"/>
                <a:gd name="T7" fmla="*/ 47 h 49"/>
                <a:gd name="T8" fmla="*/ 4 w 24"/>
                <a:gd name="T9" fmla="*/ 44 h 49"/>
                <a:gd name="T10" fmla="*/ 3 w 24"/>
                <a:gd name="T11" fmla="*/ 41 h 49"/>
                <a:gd name="T12" fmla="*/ 1 w 24"/>
                <a:gd name="T13" fmla="*/ 39 h 49"/>
                <a:gd name="T14" fmla="*/ 0 w 24"/>
                <a:gd name="T15" fmla="*/ 35 h 49"/>
                <a:gd name="T16" fmla="*/ 0 w 24"/>
                <a:gd name="T17" fmla="*/ 31 h 49"/>
                <a:gd name="T18" fmla="*/ 0 w 24"/>
                <a:gd name="T19" fmla="*/ 20 h 49"/>
                <a:gd name="T20" fmla="*/ 0 w 24"/>
                <a:gd name="T21" fmla="*/ 13 h 49"/>
                <a:gd name="T22" fmla="*/ 3 w 24"/>
                <a:gd name="T23" fmla="*/ 8 h 49"/>
                <a:gd name="T24" fmla="*/ 5 w 24"/>
                <a:gd name="T25" fmla="*/ 0 h 49"/>
                <a:gd name="T26" fmla="*/ 15 w 24"/>
                <a:gd name="T27" fmla="*/ 7 h 49"/>
                <a:gd name="T28" fmla="*/ 24 w 24"/>
                <a:gd name="T29" fmla="*/ 12 h 49"/>
                <a:gd name="T30" fmla="*/ 24 w 24"/>
                <a:gd name="T31" fmla="*/ 29 h 49"/>
                <a:gd name="T32" fmla="*/ 24 w 24"/>
                <a:gd name="T33" fmla="*/ 43 h 49"/>
                <a:gd name="T34" fmla="*/ 17 w 24"/>
                <a:gd name="T35" fmla="*/ 49 h 4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"/>
                <a:gd name="T55" fmla="*/ 0 h 49"/>
                <a:gd name="T56" fmla="*/ 24 w 24"/>
                <a:gd name="T57" fmla="*/ 49 h 4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" h="49">
                  <a:moveTo>
                    <a:pt x="17" y="49"/>
                  </a:moveTo>
                  <a:lnTo>
                    <a:pt x="13" y="48"/>
                  </a:lnTo>
                  <a:lnTo>
                    <a:pt x="9" y="48"/>
                  </a:lnTo>
                  <a:lnTo>
                    <a:pt x="7" y="47"/>
                  </a:lnTo>
                  <a:lnTo>
                    <a:pt x="4" y="44"/>
                  </a:lnTo>
                  <a:lnTo>
                    <a:pt x="3" y="41"/>
                  </a:lnTo>
                  <a:lnTo>
                    <a:pt x="1" y="39"/>
                  </a:lnTo>
                  <a:lnTo>
                    <a:pt x="0" y="35"/>
                  </a:lnTo>
                  <a:lnTo>
                    <a:pt x="0" y="31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3" y="8"/>
                  </a:lnTo>
                  <a:lnTo>
                    <a:pt x="5" y="0"/>
                  </a:lnTo>
                  <a:lnTo>
                    <a:pt x="15" y="7"/>
                  </a:lnTo>
                  <a:lnTo>
                    <a:pt x="24" y="12"/>
                  </a:lnTo>
                  <a:lnTo>
                    <a:pt x="24" y="29"/>
                  </a:lnTo>
                  <a:lnTo>
                    <a:pt x="24" y="43"/>
                  </a:lnTo>
                  <a:lnTo>
                    <a:pt x="17" y="49"/>
                  </a:lnTo>
                  <a:close/>
                </a:path>
              </a:pathLst>
            </a:custGeom>
            <a:solidFill>
              <a:srgbClr val="FFB9B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61" name="Freeform 22"/>
            <p:cNvSpPr>
              <a:spLocks/>
            </p:cNvSpPr>
            <p:nvPr/>
          </p:nvSpPr>
          <p:spPr bwMode="auto">
            <a:xfrm>
              <a:off x="8928100" y="4186238"/>
              <a:ext cx="17463" cy="20637"/>
            </a:xfrm>
            <a:custGeom>
              <a:avLst/>
              <a:gdLst>
                <a:gd name="T0" fmla="*/ 29 w 36"/>
                <a:gd name="T1" fmla="*/ 19 h 43"/>
                <a:gd name="T2" fmla="*/ 15 w 36"/>
                <a:gd name="T3" fmla="*/ 9 h 43"/>
                <a:gd name="T4" fmla="*/ 0 w 36"/>
                <a:gd name="T5" fmla="*/ 0 h 43"/>
                <a:gd name="T6" fmla="*/ 0 w 36"/>
                <a:gd name="T7" fmla="*/ 12 h 43"/>
                <a:gd name="T8" fmla="*/ 0 w 36"/>
                <a:gd name="T9" fmla="*/ 24 h 43"/>
                <a:gd name="T10" fmla="*/ 0 w 36"/>
                <a:gd name="T11" fmla="*/ 29 h 43"/>
                <a:gd name="T12" fmla="*/ 4 w 36"/>
                <a:gd name="T13" fmla="*/ 36 h 43"/>
                <a:gd name="T14" fmla="*/ 7 w 36"/>
                <a:gd name="T15" fmla="*/ 40 h 43"/>
                <a:gd name="T16" fmla="*/ 12 w 36"/>
                <a:gd name="T17" fmla="*/ 43 h 43"/>
                <a:gd name="T18" fmla="*/ 17 w 36"/>
                <a:gd name="T19" fmla="*/ 40 h 43"/>
                <a:gd name="T20" fmla="*/ 24 w 36"/>
                <a:gd name="T21" fmla="*/ 36 h 43"/>
                <a:gd name="T22" fmla="*/ 31 w 36"/>
                <a:gd name="T23" fmla="*/ 29 h 43"/>
                <a:gd name="T24" fmla="*/ 36 w 36"/>
                <a:gd name="T25" fmla="*/ 24 h 43"/>
                <a:gd name="T26" fmla="*/ 33 w 36"/>
                <a:gd name="T27" fmla="*/ 21 h 43"/>
                <a:gd name="T28" fmla="*/ 29 w 36"/>
                <a:gd name="T29" fmla="*/ 19 h 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6"/>
                <a:gd name="T46" fmla="*/ 0 h 43"/>
                <a:gd name="T47" fmla="*/ 36 w 36"/>
                <a:gd name="T48" fmla="*/ 43 h 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6" h="43">
                  <a:moveTo>
                    <a:pt x="29" y="19"/>
                  </a:moveTo>
                  <a:lnTo>
                    <a:pt x="15" y="9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4" y="36"/>
                  </a:lnTo>
                  <a:lnTo>
                    <a:pt x="7" y="40"/>
                  </a:lnTo>
                  <a:lnTo>
                    <a:pt x="12" y="43"/>
                  </a:lnTo>
                  <a:lnTo>
                    <a:pt x="17" y="40"/>
                  </a:lnTo>
                  <a:lnTo>
                    <a:pt x="24" y="36"/>
                  </a:lnTo>
                  <a:lnTo>
                    <a:pt x="31" y="29"/>
                  </a:lnTo>
                  <a:lnTo>
                    <a:pt x="36" y="24"/>
                  </a:lnTo>
                  <a:lnTo>
                    <a:pt x="33" y="21"/>
                  </a:lnTo>
                  <a:lnTo>
                    <a:pt x="29" y="19"/>
                  </a:lnTo>
                  <a:close/>
                </a:path>
              </a:pathLst>
            </a:custGeom>
            <a:solidFill>
              <a:srgbClr val="FFB9B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62" name="Freeform 23"/>
            <p:cNvSpPr>
              <a:spLocks/>
            </p:cNvSpPr>
            <p:nvPr/>
          </p:nvSpPr>
          <p:spPr bwMode="auto">
            <a:xfrm>
              <a:off x="8905875" y="4149725"/>
              <a:ext cx="17463" cy="17463"/>
            </a:xfrm>
            <a:custGeom>
              <a:avLst/>
              <a:gdLst>
                <a:gd name="T0" fmla="*/ 19 w 36"/>
                <a:gd name="T1" fmla="*/ 36 h 36"/>
                <a:gd name="T2" fmla="*/ 10 w 36"/>
                <a:gd name="T3" fmla="*/ 31 h 36"/>
                <a:gd name="T4" fmla="*/ 0 w 36"/>
                <a:gd name="T5" fmla="*/ 24 h 36"/>
                <a:gd name="T6" fmla="*/ 0 w 36"/>
                <a:gd name="T7" fmla="*/ 0 h 36"/>
                <a:gd name="T8" fmla="*/ 7 w 36"/>
                <a:gd name="T9" fmla="*/ 2 h 36"/>
                <a:gd name="T10" fmla="*/ 12 w 36"/>
                <a:gd name="T11" fmla="*/ 3 h 36"/>
                <a:gd name="T12" fmla="*/ 18 w 36"/>
                <a:gd name="T13" fmla="*/ 6 h 36"/>
                <a:gd name="T14" fmla="*/ 23 w 36"/>
                <a:gd name="T15" fmla="*/ 8 h 36"/>
                <a:gd name="T16" fmla="*/ 31 w 36"/>
                <a:gd name="T17" fmla="*/ 16 h 36"/>
                <a:gd name="T18" fmla="*/ 36 w 36"/>
                <a:gd name="T19" fmla="*/ 24 h 36"/>
                <a:gd name="T20" fmla="*/ 27 w 36"/>
                <a:gd name="T21" fmla="*/ 31 h 36"/>
                <a:gd name="T22" fmla="*/ 19 w 36"/>
                <a:gd name="T23" fmla="*/ 36 h 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6"/>
                <a:gd name="T37" fmla="*/ 0 h 36"/>
                <a:gd name="T38" fmla="*/ 36 w 36"/>
                <a:gd name="T39" fmla="*/ 36 h 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6" h="36">
                  <a:moveTo>
                    <a:pt x="19" y="36"/>
                  </a:moveTo>
                  <a:lnTo>
                    <a:pt x="10" y="31"/>
                  </a:lnTo>
                  <a:lnTo>
                    <a:pt x="0" y="24"/>
                  </a:lnTo>
                  <a:lnTo>
                    <a:pt x="0" y="0"/>
                  </a:lnTo>
                  <a:lnTo>
                    <a:pt x="7" y="2"/>
                  </a:lnTo>
                  <a:lnTo>
                    <a:pt x="12" y="3"/>
                  </a:lnTo>
                  <a:lnTo>
                    <a:pt x="18" y="6"/>
                  </a:lnTo>
                  <a:lnTo>
                    <a:pt x="23" y="8"/>
                  </a:lnTo>
                  <a:lnTo>
                    <a:pt x="31" y="16"/>
                  </a:lnTo>
                  <a:lnTo>
                    <a:pt x="36" y="24"/>
                  </a:lnTo>
                  <a:lnTo>
                    <a:pt x="27" y="31"/>
                  </a:lnTo>
                  <a:lnTo>
                    <a:pt x="19" y="36"/>
                  </a:lnTo>
                  <a:close/>
                </a:path>
              </a:pathLst>
            </a:custGeom>
            <a:solidFill>
              <a:srgbClr val="FFB9B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63" name="Freeform 24"/>
            <p:cNvSpPr>
              <a:spLocks/>
            </p:cNvSpPr>
            <p:nvPr/>
          </p:nvSpPr>
          <p:spPr bwMode="auto">
            <a:xfrm>
              <a:off x="8875713" y="4038600"/>
              <a:ext cx="19050" cy="31750"/>
            </a:xfrm>
            <a:custGeom>
              <a:avLst/>
              <a:gdLst>
                <a:gd name="T0" fmla="*/ 24 w 42"/>
                <a:gd name="T1" fmla="*/ 0 h 65"/>
                <a:gd name="T2" fmla="*/ 16 w 42"/>
                <a:gd name="T3" fmla="*/ 0 h 65"/>
                <a:gd name="T4" fmla="*/ 10 w 42"/>
                <a:gd name="T5" fmla="*/ 4 h 65"/>
                <a:gd name="T6" fmla="*/ 6 w 42"/>
                <a:gd name="T7" fmla="*/ 8 h 65"/>
                <a:gd name="T8" fmla="*/ 4 w 42"/>
                <a:gd name="T9" fmla="*/ 13 h 65"/>
                <a:gd name="T10" fmla="*/ 1 w 42"/>
                <a:gd name="T11" fmla="*/ 25 h 65"/>
                <a:gd name="T12" fmla="*/ 0 w 42"/>
                <a:gd name="T13" fmla="*/ 35 h 65"/>
                <a:gd name="T14" fmla="*/ 1 w 42"/>
                <a:gd name="T15" fmla="*/ 43 h 65"/>
                <a:gd name="T16" fmla="*/ 2 w 42"/>
                <a:gd name="T17" fmla="*/ 50 h 65"/>
                <a:gd name="T18" fmla="*/ 5 w 42"/>
                <a:gd name="T19" fmla="*/ 55 h 65"/>
                <a:gd name="T20" fmla="*/ 8 w 42"/>
                <a:gd name="T21" fmla="*/ 59 h 65"/>
                <a:gd name="T22" fmla="*/ 12 w 42"/>
                <a:gd name="T23" fmla="*/ 62 h 65"/>
                <a:gd name="T24" fmla="*/ 16 w 42"/>
                <a:gd name="T25" fmla="*/ 63 h 65"/>
                <a:gd name="T26" fmla="*/ 20 w 42"/>
                <a:gd name="T27" fmla="*/ 65 h 65"/>
                <a:gd name="T28" fmla="*/ 24 w 42"/>
                <a:gd name="T29" fmla="*/ 65 h 65"/>
                <a:gd name="T30" fmla="*/ 29 w 42"/>
                <a:gd name="T31" fmla="*/ 63 h 65"/>
                <a:gd name="T32" fmla="*/ 32 w 42"/>
                <a:gd name="T33" fmla="*/ 61 h 65"/>
                <a:gd name="T34" fmla="*/ 36 w 42"/>
                <a:gd name="T35" fmla="*/ 57 h 65"/>
                <a:gd name="T36" fmla="*/ 38 w 42"/>
                <a:gd name="T37" fmla="*/ 53 h 65"/>
                <a:gd name="T38" fmla="*/ 41 w 42"/>
                <a:gd name="T39" fmla="*/ 42 h 65"/>
                <a:gd name="T40" fmla="*/ 42 w 42"/>
                <a:gd name="T41" fmla="*/ 35 h 65"/>
                <a:gd name="T42" fmla="*/ 42 w 42"/>
                <a:gd name="T43" fmla="*/ 18 h 65"/>
                <a:gd name="T44" fmla="*/ 42 w 42"/>
                <a:gd name="T45" fmla="*/ 12 h 65"/>
                <a:gd name="T46" fmla="*/ 38 w 42"/>
                <a:gd name="T47" fmla="*/ 6 h 65"/>
                <a:gd name="T48" fmla="*/ 33 w 42"/>
                <a:gd name="T49" fmla="*/ 2 h 65"/>
                <a:gd name="T50" fmla="*/ 29 w 42"/>
                <a:gd name="T51" fmla="*/ 0 h 65"/>
                <a:gd name="T52" fmla="*/ 24 w 42"/>
                <a:gd name="T53" fmla="*/ 0 h 6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2"/>
                <a:gd name="T82" fmla="*/ 0 h 65"/>
                <a:gd name="T83" fmla="*/ 42 w 42"/>
                <a:gd name="T84" fmla="*/ 65 h 6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2" h="65">
                  <a:moveTo>
                    <a:pt x="24" y="0"/>
                  </a:moveTo>
                  <a:lnTo>
                    <a:pt x="16" y="0"/>
                  </a:lnTo>
                  <a:lnTo>
                    <a:pt x="10" y="4"/>
                  </a:lnTo>
                  <a:lnTo>
                    <a:pt x="6" y="8"/>
                  </a:lnTo>
                  <a:lnTo>
                    <a:pt x="4" y="13"/>
                  </a:lnTo>
                  <a:lnTo>
                    <a:pt x="1" y="25"/>
                  </a:lnTo>
                  <a:lnTo>
                    <a:pt x="0" y="35"/>
                  </a:lnTo>
                  <a:lnTo>
                    <a:pt x="1" y="43"/>
                  </a:lnTo>
                  <a:lnTo>
                    <a:pt x="2" y="50"/>
                  </a:lnTo>
                  <a:lnTo>
                    <a:pt x="5" y="55"/>
                  </a:lnTo>
                  <a:lnTo>
                    <a:pt x="8" y="59"/>
                  </a:lnTo>
                  <a:lnTo>
                    <a:pt x="12" y="62"/>
                  </a:lnTo>
                  <a:lnTo>
                    <a:pt x="16" y="63"/>
                  </a:lnTo>
                  <a:lnTo>
                    <a:pt x="20" y="65"/>
                  </a:lnTo>
                  <a:lnTo>
                    <a:pt x="24" y="65"/>
                  </a:lnTo>
                  <a:lnTo>
                    <a:pt x="29" y="63"/>
                  </a:lnTo>
                  <a:lnTo>
                    <a:pt x="32" y="61"/>
                  </a:lnTo>
                  <a:lnTo>
                    <a:pt x="36" y="57"/>
                  </a:lnTo>
                  <a:lnTo>
                    <a:pt x="38" y="53"/>
                  </a:lnTo>
                  <a:lnTo>
                    <a:pt x="41" y="42"/>
                  </a:lnTo>
                  <a:lnTo>
                    <a:pt x="42" y="35"/>
                  </a:lnTo>
                  <a:lnTo>
                    <a:pt x="42" y="18"/>
                  </a:lnTo>
                  <a:lnTo>
                    <a:pt x="42" y="12"/>
                  </a:lnTo>
                  <a:lnTo>
                    <a:pt x="38" y="6"/>
                  </a:lnTo>
                  <a:lnTo>
                    <a:pt x="33" y="2"/>
                  </a:lnTo>
                  <a:lnTo>
                    <a:pt x="29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B9B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64" name="Freeform 25"/>
            <p:cNvSpPr>
              <a:spLocks/>
            </p:cNvSpPr>
            <p:nvPr/>
          </p:nvSpPr>
          <p:spPr bwMode="auto">
            <a:xfrm>
              <a:off x="8866188" y="3994150"/>
              <a:ext cx="17462" cy="14288"/>
            </a:xfrm>
            <a:custGeom>
              <a:avLst/>
              <a:gdLst>
                <a:gd name="T0" fmla="*/ 36 w 36"/>
                <a:gd name="T1" fmla="*/ 17 h 29"/>
                <a:gd name="T2" fmla="*/ 18 w 36"/>
                <a:gd name="T3" fmla="*/ 0 h 29"/>
                <a:gd name="T4" fmla="*/ 12 w 36"/>
                <a:gd name="T5" fmla="*/ 1 h 29"/>
                <a:gd name="T6" fmla="*/ 7 w 36"/>
                <a:gd name="T7" fmla="*/ 4 h 29"/>
                <a:gd name="T8" fmla="*/ 4 w 36"/>
                <a:gd name="T9" fmla="*/ 7 h 29"/>
                <a:gd name="T10" fmla="*/ 2 w 36"/>
                <a:gd name="T11" fmla="*/ 9 h 29"/>
                <a:gd name="T12" fmla="*/ 0 w 36"/>
                <a:gd name="T13" fmla="*/ 13 h 29"/>
                <a:gd name="T14" fmla="*/ 0 w 36"/>
                <a:gd name="T15" fmla="*/ 17 h 29"/>
                <a:gd name="T16" fmla="*/ 2 w 36"/>
                <a:gd name="T17" fmla="*/ 21 h 29"/>
                <a:gd name="T18" fmla="*/ 4 w 36"/>
                <a:gd name="T19" fmla="*/ 25 h 29"/>
                <a:gd name="T20" fmla="*/ 8 w 36"/>
                <a:gd name="T21" fmla="*/ 27 h 29"/>
                <a:gd name="T22" fmla="*/ 12 w 36"/>
                <a:gd name="T23" fmla="*/ 28 h 29"/>
                <a:gd name="T24" fmla="*/ 23 w 36"/>
                <a:gd name="T25" fmla="*/ 29 h 29"/>
                <a:gd name="T26" fmla="*/ 30 w 36"/>
                <a:gd name="T27" fmla="*/ 29 h 29"/>
                <a:gd name="T28" fmla="*/ 34 w 36"/>
                <a:gd name="T29" fmla="*/ 29 h 29"/>
                <a:gd name="T30" fmla="*/ 35 w 36"/>
                <a:gd name="T31" fmla="*/ 27 h 29"/>
                <a:gd name="T32" fmla="*/ 36 w 36"/>
                <a:gd name="T33" fmla="*/ 23 h 29"/>
                <a:gd name="T34" fmla="*/ 36 w 36"/>
                <a:gd name="T35" fmla="*/ 17 h 2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6"/>
                <a:gd name="T55" fmla="*/ 0 h 29"/>
                <a:gd name="T56" fmla="*/ 36 w 36"/>
                <a:gd name="T57" fmla="*/ 29 h 2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6" h="29">
                  <a:moveTo>
                    <a:pt x="36" y="17"/>
                  </a:moveTo>
                  <a:lnTo>
                    <a:pt x="18" y="0"/>
                  </a:lnTo>
                  <a:lnTo>
                    <a:pt x="12" y="1"/>
                  </a:lnTo>
                  <a:lnTo>
                    <a:pt x="7" y="4"/>
                  </a:lnTo>
                  <a:lnTo>
                    <a:pt x="4" y="7"/>
                  </a:lnTo>
                  <a:lnTo>
                    <a:pt x="2" y="9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2" y="21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2" y="28"/>
                  </a:lnTo>
                  <a:lnTo>
                    <a:pt x="23" y="29"/>
                  </a:lnTo>
                  <a:lnTo>
                    <a:pt x="30" y="29"/>
                  </a:lnTo>
                  <a:lnTo>
                    <a:pt x="34" y="29"/>
                  </a:lnTo>
                  <a:lnTo>
                    <a:pt x="35" y="27"/>
                  </a:lnTo>
                  <a:lnTo>
                    <a:pt x="36" y="23"/>
                  </a:lnTo>
                  <a:lnTo>
                    <a:pt x="36" y="17"/>
                  </a:lnTo>
                  <a:close/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65" name="Freeform 26"/>
            <p:cNvSpPr>
              <a:spLocks/>
            </p:cNvSpPr>
            <p:nvPr/>
          </p:nvSpPr>
          <p:spPr bwMode="auto">
            <a:xfrm>
              <a:off x="8840788" y="3938588"/>
              <a:ext cx="36512" cy="39687"/>
            </a:xfrm>
            <a:custGeom>
              <a:avLst/>
              <a:gdLst>
                <a:gd name="T0" fmla="*/ 78 w 78"/>
                <a:gd name="T1" fmla="*/ 55 h 84"/>
                <a:gd name="T2" fmla="*/ 66 w 78"/>
                <a:gd name="T3" fmla="*/ 39 h 84"/>
                <a:gd name="T4" fmla="*/ 49 w 78"/>
                <a:gd name="T5" fmla="*/ 20 h 84"/>
                <a:gd name="T6" fmla="*/ 40 w 78"/>
                <a:gd name="T7" fmla="*/ 12 h 84"/>
                <a:gd name="T8" fmla="*/ 30 w 78"/>
                <a:gd name="T9" fmla="*/ 6 h 84"/>
                <a:gd name="T10" fmla="*/ 21 w 78"/>
                <a:gd name="T11" fmla="*/ 2 h 84"/>
                <a:gd name="T12" fmla="*/ 12 w 78"/>
                <a:gd name="T13" fmla="*/ 0 h 84"/>
                <a:gd name="T14" fmla="*/ 4 w 78"/>
                <a:gd name="T15" fmla="*/ 3 h 84"/>
                <a:gd name="T16" fmla="*/ 0 w 78"/>
                <a:gd name="T17" fmla="*/ 6 h 84"/>
                <a:gd name="T18" fmla="*/ 4 w 78"/>
                <a:gd name="T19" fmla="*/ 14 h 84"/>
                <a:gd name="T20" fmla="*/ 5 w 78"/>
                <a:gd name="T21" fmla="*/ 22 h 84"/>
                <a:gd name="T22" fmla="*/ 6 w 78"/>
                <a:gd name="T23" fmla="*/ 30 h 84"/>
                <a:gd name="T24" fmla="*/ 8 w 78"/>
                <a:gd name="T25" fmla="*/ 38 h 84"/>
                <a:gd name="T26" fmla="*/ 9 w 78"/>
                <a:gd name="T27" fmla="*/ 44 h 84"/>
                <a:gd name="T28" fmla="*/ 12 w 78"/>
                <a:gd name="T29" fmla="*/ 50 h 84"/>
                <a:gd name="T30" fmla="*/ 14 w 78"/>
                <a:gd name="T31" fmla="*/ 51 h 84"/>
                <a:gd name="T32" fmla="*/ 17 w 78"/>
                <a:gd name="T33" fmla="*/ 54 h 84"/>
                <a:gd name="T34" fmla="*/ 20 w 78"/>
                <a:gd name="T35" fmla="*/ 54 h 84"/>
                <a:gd name="T36" fmla="*/ 24 w 78"/>
                <a:gd name="T37" fmla="*/ 55 h 84"/>
                <a:gd name="T38" fmla="*/ 25 w 78"/>
                <a:gd name="T39" fmla="*/ 64 h 84"/>
                <a:gd name="T40" fmla="*/ 26 w 78"/>
                <a:gd name="T41" fmla="*/ 72 h 84"/>
                <a:gd name="T42" fmla="*/ 29 w 78"/>
                <a:gd name="T43" fmla="*/ 78 h 84"/>
                <a:gd name="T44" fmla="*/ 32 w 78"/>
                <a:gd name="T45" fmla="*/ 80 h 84"/>
                <a:gd name="T46" fmla="*/ 37 w 78"/>
                <a:gd name="T47" fmla="*/ 83 h 84"/>
                <a:gd name="T48" fmla="*/ 42 w 78"/>
                <a:gd name="T49" fmla="*/ 84 h 84"/>
                <a:gd name="T50" fmla="*/ 48 w 78"/>
                <a:gd name="T51" fmla="*/ 84 h 84"/>
                <a:gd name="T52" fmla="*/ 54 w 78"/>
                <a:gd name="T53" fmla="*/ 84 h 84"/>
                <a:gd name="T54" fmla="*/ 60 w 78"/>
                <a:gd name="T55" fmla="*/ 84 h 84"/>
                <a:gd name="T56" fmla="*/ 65 w 78"/>
                <a:gd name="T57" fmla="*/ 83 h 84"/>
                <a:gd name="T58" fmla="*/ 69 w 78"/>
                <a:gd name="T59" fmla="*/ 80 h 84"/>
                <a:gd name="T60" fmla="*/ 73 w 78"/>
                <a:gd name="T61" fmla="*/ 76 h 84"/>
                <a:gd name="T62" fmla="*/ 76 w 78"/>
                <a:gd name="T63" fmla="*/ 72 h 84"/>
                <a:gd name="T64" fmla="*/ 77 w 78"/>
                <a:gd name="T65" fmla="*/ 67 h 84"/>
                <a:gd name="T66" fmla="*/ 78 w 78"/>
                <a:gd name="T67" fmla="*/ 60 h 84"/>
                <a:gd name="T68" fmla="*/ 78 w 78"/>
                <a:gd name="T69" fmla="*/ 55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8"/>
                <a:gd name="T106" fmla="*/ 0 h 84"/>
                <a:gd name="T107" fmla="*/ 78 w 78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8" h="84">
                  <a:moveTo>
                    <a:pt x="78" y="55"/>
                  </a:moveTo>
                  <a:lnTo>
                    <a:pt x="66" y="39"/>
                  </a:lnTo>
                  <a:lnTo>
                    <a:pt x="49" y="20"/>
                  </a:lnTo>
                  <a:lnTo>
                    <a:pt x="40" y="12"/>
                  </a:lnTo>
                  <a:lnTo>
                    <a:pt x="30" y="6"/>
                  </a:lnTo>
                  <a:lnTo>
                    <a:pt x="21" y="2"/>
                  </a:lnTo>
                  <a:lnTo>
                    <a:pt x="12" y="0"/>
                  </a:lnTo>
                  <a:lnTo>
                    <a:pt x="4" y="3"/>
                  </a:lnTo>
                  <a:lnTo>
                    <a:pt x="0" y="6"/>
                  </a:lnTo>
                  <a:lnTo>
                    <a:pt x="4" y="14"/>
                  </a:lnTo>
                  <a:lnTo>
                    <a:pt x="5" y="22"/>
                  </a:lnTo>
                  <a:lnTo>
                    <a:pt x="6" y="30"/>
                  </a:lnTo>
                  <a:lnTo>
                    <a:pt x="8" y="38"/>
                  </a:lnTo>
                  <a:lnTo>
                    <a:pt x="9" y="44"/>
                  </a:lnTo>
                  <a:lnTo>
                    <a:pt x="12" y="50"/>
                  </a:lnTo>
                  <a:lnTo>
                    <a:pt x="14" y="51"/>
                  </a:lnTo>
                  <a:lnTo>
                    <a:pt x="17" y="54"/>
                  </a:lnTo>
                  <a:lnTo>
                    <a:pt x="20" y="54"/>
                  </a:lnTo>
                  <a:lnTo>
                    <a:pt x="24" y="55"/>
                  </a:lnTo>
                  <a:lnTo>
                    <a:pt x="25" y="64"/>
                  </a:lnTo>
                  <a:lnTo>
                    <a:pt x="26" y="72"/>
                  </a:lnTo>
                  <a:lnTo>
                    <a:pt x="29" y="78"/>
                  </a:lnTo>
                  <a:lnTo>
                    <a:pt x="32" y="80"/>
                  </a:lnTo>
                  <a:lnTo>
                    <a:pt x="37" y="83"/>
                  </a:lnTo>
                  <a:lnTo>
                    <a:pt x="42" y="84"/>
                  </a:lnTo>
                  <a:lnTo>
                    <a:pt x="48" y="84"/>
                  </a:lnTo>
                  <a:lnTo>
                    <a:pt x="54" y="84"/>
                  </a:lnTo>
                  <a:lnTo>
                    <a:pt x="60" y="84"/>
                  </a:lnTo>
                  <a:lnTo>
                    <a:pt x="65" y="83"/>
                  </a:lnTo>
                  <a:lnTo>
                    <a:pt x="69" y="80"/>
                  </a:lnTo>
                  <a:lnTo>
                    <a:pt x="73" y="76"/>
                  </a:lnTo>
                  <a:lnTo>
                    <a:pt x="76" y="72"/>
                  </a:lnTo>
                  <a:lnTo>
                    <a:pt x="77" y="67"/>
                  </a:lnTo>
                  <a:lnTo>
                    <a:pt x="78" y="60"/>
                  </a:lnTo>
                  <a:lnTo>
                    <a:pt x="78" y="55"/>
                  </a:lnTo>
                  <a:close/>
                </a:path>
              </a:pathLst>
            </a:custGeom>
            <a:solidFill>
              <a:srgbClr val="FFB9B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66" name="Freeform 27"/>
            <p:cNvSpPr>
              <a:spLocks/>
            </p:cNvSpPr>
            <p:nvPr/>
          </p:nvSpPr>
          <p:spPr bwMode="auto">
            <a:xfrm>
              <a:off x="8796338" y="3783013"/>
              <a:ext cx="34925" cy="106362"/>
            </a:xfrm>
            <a:custGeom>
              <a:avLst/>
              <a:gdLst>
                <a:gd name="T0" fmla="*/ 0 w 73"/>
                <a:gd name="T1" fmla="*/ 0 h 218"/>
                <a:gd name="T2" fmla="*/ 21 w 73"/>
                <a:gd name="T3" fmla="*/ 7 h 218"/>
                <a:gd name="T4" fmla="*/ 37 w 73"/>
                <a:gd name="T5" fmla="*/ 14 h 218"/>
                <a:gd name="T6" fmla="*/ 43 w 73"/>
                <a:gd name="T7" fmla="*/ 14 h 218"/>
                <a:gd name="T8" fmla="*/ 48 w 73"/>
                <a:gd name="T9" fmla="*/ 15 h 218"/>
                <a:gd name="T10" fmla="*/ 52 w 73"/>
                <a:gd name="T11" fmla="*/ 18 h 218"/>
                <a:gd name="T12" fmla="*/ 55 w 73"/>
                <a:gd name="T13" fmla="*/ 22 h 218"/>
                <a:gd name="T14" fmla="*/ 57 w 73"/>
                <a:gd name="T15" fmla="*/ 30 h 218"/>
                <a:gd name="T16" fmla="*/ 59 w 73"/>
                <a:gd name="T17" fmla="*/ 42 h 218"/>
                <a:gd name="T18" fmla="*/ 60 w 73"/>
                <a:gd name="T19" fmla="*/ 55 h 218"/>
                <a:gd name="T20" fmla="*/ 63 w 73"/>
                <a:gd name="T21" fmla="*/ 68 h 218"/>
                <a:gd name="T22" fmla="*/ 64 w 73"/>
                <a:gd name="T23" fmla="*/ 76 h 218"/>
                <a:gd name="T24" fmla="*/ 65 w 73"/>
                <a:gd name="T25" fmla="*/ 83 h 218"/>
                <a:gd name="T26" fmla="*/ 69 w 73"/>
                <a:gd name="T27" fmla="*/ 91 h 218"/>
                <a:gd name="T28" fmla="*/ 73 w 73"/>
                <a:gd name="T29" fmla="*/ 98 h 218"/>
                <a:gd name="T30" fmla="*/ 73 w 73"/>
                <a:gd name="T31" fmla="*/ 126 h 218"/>
                <a:gd name="T32" fmla="*/ 73 w 73"/>
                <a:gd name="T33" fmla="*/ 152 h 218"/>
                <a:gd name="T34" fmla="*/ 73 w 73"/>
                <a:gd name="T35" fmla="*/ 176 h 218"/>
                <a:gd name="T36" fmla="*/ 73 w 73"/>
                <a:gd name="T37" fmla="*/ 194 h 218"/>
                <a:gd name="T38" fmla="*/ 72 w 73"/>
                <a:gd name="T39" fmla="*/ 200 h 218"/>
                <a:gd name="T40" fmla="*/ 68 w 73"/>
                <a:gd name="T41" fmla="*/ 208 h 218"/>
                <a:gd name="T42" fmla="*/ 64 w 73"/>
                <a:gd name="T43" fmla="*/ 212 h 218"/>
                <a:gd name="T44" fmla="*/ 60 w 73"/>
                <a:gd name="T45" fmla="*/ 215 h 218"/>
                <a:gd name="T46" fmla="*/ 55 w 73"/>
                <a:gd name="T47" fmla="*/ 218 h 218"/>
                <a:gd name="T48" fmla="*/ 49 w 73"/>
                <a:gd name="T49" fmla="*/ 218 h 218"/>
                <a:gd name="T50" fmla="*/ 43 w 73"/>
                <a:gd name="T51" fmla="*/ 216 h 218"/>
                <a:gd name="T52" fmla="*/ 36 w 73"/>
                <a:gd name="T53" fmla="*/ 212 h 218"/>
                <a:gd name="T54" fmla="*/ 28 w 73"/>
                <a:gd name="T55" fmla="*/ 206 h 218"/>
                <a:gd name="T56" fmla="*/ 20 w 73"/>
                <a:gd name="T57" fmla="*/ 198 h 218"/>
                <a:gd name="T58" fmla="*/ 12 w 73"/>
                <a:gd name="T59" fmla="*/ 188 h 218"/>
                <a:gd name="T60" fmla="*/ 7 w 73"/>
                <a:gd name="T61" fmla="*/ 180 h 218"/>
                <a:gd name="T62" fmla="*/ 3 w 73"/>
                <a:gd name="T63" fmla="*/ 171 h 218"/>
                <a:gd name="T64" fmla="*/ 0 w 73"/>
                <a:gd name="T65" fmla="*/ 163 h 218"/>
                <a:gd name="T66" fmla="*/ 1 w 73"/>
                <a:gd name="T67" fmla="*/ 154 h 218"/>
                <a:gd name="T68" fmla="*/ 4 w 73"/>
                <a:gd name="T69" fmla="*/ 144 h 218"/>
                <a:gd name="T70" fmla="*/ 7 w 73"/>
                <a:gd name="T71" fmla="*/ 138 h 218"/>
                <a:gd name="T72" fmla="*/ 9 w 73"/>
                <a:gd name="T73" fmla="*/ 131 h 218"/>
                <a:gd name="T74" fmla="*/ 13 w 73"/>
                <a:gd name="T75" fmla="*/ 126 h 218"/>
                <a:gd name="T76" fmla="*/ 16 w 73"/>
                <a:gd name="T77" fmla="*/ 119 h 218"/>
                <a:gd name="T78" fmla="*/ 17 w 73"/>
                <a:gd name="T79" fmla="*/ 112 h 218"/>
                <a:gd name="T80" fmla="*/ 19 w 73"/>
                <a:gd name="T81" fmla="*/ 103 h 218"/>
                <a:gd name="T82" fmla="*/ 17 w 73"/>
                <a:gd name="T83" fmla="*/ 91 h 218"/>
                <a:gd name="T84" fmla="*/ 16 w 73"/>
                <a:gd name="T85" fmla="*/ 83 h 218"/>
                <a:gd name="T86" fmla="*/ 13 w 73"/>
                <a:gd name="T87" fmla="*/ 76 h 218"/>
                <a:gd name="T88" fmla="*/ 9 w 73"/>
                <a:gd name="T89" fmla="*/ 71 h 218"/>
                <a:gd name="T90" fmla="*/ 7 w 73"/>
                <a:gd name="T91" fmla="*/ 66 h 218"/>
                <a:gd name="T92" fmla="*/ 4 w 73"/>
                <a:gd name="T93" fmla="*/ 60 h 218"/>
                <a:gd name="T94" fmla="*/ 1 w 73"/>
                <a:gd name="T95" fmla="*/ 52 h 218"/>
                <a:gd name="T96" fmla="*/ 0 w 73"/>
                <a:gd name="T97" fmla="*/ 43 h 218"/>
                <a:gd name="T98" fmla="*/ 0 w 73"/>
                <a:gd name="T99" fmla="*/ 38 h 218"/>
                <a:gd name="T100" fmla="*/ 0 w 73"/>
                <a:gd name="T101" fmla="*/ 24 h 218"/>
                <a:gd name="T102" fmla="*/ 0 w 73"/>
                <a:gd name="T103" fmla="*/ 10 h 218"/>
                <a:gd name="T104" fmla="*/ 0 w 73"/>
                <a:gd name="T105" fmla="*/ 0 h 21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3"/>
                <a:gd name="T160" fmla="*/ 0 h 218"/>
                <a:gd name="T161" fmla="*/ 73 w 73"/>
                <a:gd name="T162" fmla="*/ 218 h 21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3" h="218">
                  <a:moveTo>
                    <a:pt x="0" y="0"/>
                  </a:moveTo>
                  <a:lnTo>
                    <a:pt x="21" y="7"/>
                  </a:lnTo>
                  <a:lnTo>
                    <a:pt x="37" y="14"/>
                  </a:lnTo>
                  <a:lnTo>
                    <a:pt x="43" y="14"/>
                  </a:lnTo>
                  <a:lnTo>
                    <a:pt x="48" y="15"/>
                  </a:lnTo>
                  <a:lnTo>
                    <a:pt x="52" y="18"/>
                  </a:lnTo>
                  <a:lnTo>
                    <a:pt x="55" y="22"/>
                  </a:lnTo>
                  <a:lnTo>
                    <a:pt x="57" y="30"/>
                  </a:lnTo>
                  <a:lnTo>
                    <a:pt x="59" y="42"/>
                  </a:lnTo>
                  <a:lnTo>
                    <a:pt x="60" y="55"/>
                  </a:lnTo>
                  <a:lnTo>
                    <a:pt x="63" y="68"/>
                  </a:lnTo>
                  <a:lnTo>
                    <a:pt x="64" y="76"/>
                  </a:lnTo>
                  <a:lnTo>
                    <a:pt x="65" y="83"/>
                  </a:lnTo>
                  <a:lnTo>
                    <a:pt x="69" y="91"/>
                  </a:lnTo>
                  <a:lnTo>
                    <a:pt x="73" y="98"/>
                  </a:lnTo>
                  <a:lnTo>
                    <a:pt x="73" y="126"/>
                  </a:lnTo>
                  <a:lnTo>
                    <a:pt x="73" y="152"/>
                  </a:lnTo>
                  <a:lnTo>
                    <a:pt x="73" y="176"/>
                  </a:lnTo>
                  <a:lnTo>
                    <a:pt x="73" y="194"/>
                  </a:lnTo>
                  <a:lnTo>
                    <a:pt x="72" y="200"/>
                  </a:lnTo>
                  <a:lnTo>
                    <a:pt x="68" y="208"/>
                  </a:lnTo>
                  <a:lnTo>
                    <a:pt x="64" y="212"/>
                  </a:lnTo>
                  <a:lnTo>
                    <a:pt x="60" y="215"/>
                  </a:lnTo>
                  <a:lnTo>
                    <a:pt x="55" y="218"/>
                  </a:lnTo>
                  <a:lnTo>
                    <a:pt x="49" y="218"/>
                  </a:lnTo>
                  <a:lnTo>
                    <a:pt x="43" y="216"/>
                  </a:lnTo>
                  <a:lnTo>
                    <a:pt x="36" y="212"/>
                  </a:lnTo>
                  <a:lnTo>
                    <a:pt x="28" y="206"/>
                  </a:lnTo>
                  <a:lnTo>
                    <a:pt x="20" y="198"/>
                  </a:lnTo>
                  <a:lnTo>
                    <a:pt x="12" y="188"/>
                  </a:lnTo>
                  <a:lnTo>
                    <a:pt x="7" y="180"/>
                  </a:lnTo>
                  <a:lnTo>
                    <a:pt x="3" y="171"/>
                  </a:lnTo>
                  <a:lnTo>
                    <a:pt x="0" y="163"/>
                  </a:lnTo>
                  <a:lnTo>
                    <a:pt x="1" y="154"/>
                  </a:lnTo>
                  <a:lnTo>
                    <a:pt x="4" y="144"/>
                  </a:lnTo>
                  <a:lnTo>
                    <a:pt x="7" y="138"/>
                  </a:lnTo>
                  <a:lnTo>
                    <a:pt x="9" y="131"/>
                  </a:lnTo>
                  <a:lnTo>
                    <a:pt x="13" y="126"/>
                  </a:lnTo>
                  <a:lnTo>
                    <a:pt x="16" y="119"/>
                  </a:lnTo>
                  <a:lnTo>
                    <a:pt x="17" y="112"/>
                  </a:lnTo>
                  <a:lnTo>
                    <a:pt x="19" y="103"/>
                  </a:lnTo>
                  <a:lnTo>
                    <a:pt x="17" y="91"/>
                  </a:lnTo>
                  <a:lnTo>
                    <a:pt x="16" y="83"/>
                  </a:lnTo>
                  <a:lnTo>
                    <a:pt x="13" y="76"/>
                  </a:lnTo>
                  <a:lnTo>
                    <a:pt x="9" y="71"/>
                  </a:lnTo>
                  <a:lnTo>
                    <a:pt x="7" y="66"/>
                  </a:lnTo>
                  <a:lnTo>
                    <a:pt x="4" y="60"/>
                  </a:lnTo>
                  <a:lnTo>
                    <a:pt x="1" y="52"/>
                  </a:lnTo>
                  <a:lnTo>
                    <a:pt x="0" y="43"/>
                  </a:lnTo>
                  <a:lnTo>
                    <a:pt x="0" y="38"/>
                  </a:lnTo>
                  <a:lnTo>
                    <a:pt x="0" y="24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9B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67" name="Freeform 28"/>
            <p:cNvSpPr>
              <a:spLocks/>
            </p:cNvSpPr>
            <p:nvPr/>
          </p:nvSpPr>
          <p:spPr bwMode="auto">
            <a:xfrm>
              <a:off x="8794750" y="3746500"/>
              <a:ext cx="30163" cy="28575"/>
            </a:xfrm>
            <a:custGeom>
              <a:avLst/>
              <a:gdLst>
                <a:gd name="T0" fmla="*/ 29 w 66"/>
                <a:gd name="T1" fmla="*/ 12 h 60"/>
                <a:gd name="T2" fmla="*/ 18 w 66"/>
                <a:gd name="T3" fmla="*/ 11 h 60"/>
                <a:gd name="T4" fmla="*/ 12 w 66"/>
                <a:gd name="T5" fmla="*/ 8 h 60"/>
                <a:gd name="T6" fmla="*/ 6 w 66"/>
                <a:gd name="T7" fmla="*/ 4 h 60"/>
                <a:gd name="T8" fmla="*/ 0 w 66"/>
                <a:gd name="T9" fmla="*/ 0 h 60"/>
                <a:gd name="T10" fmla="*/ 0 w 66"/>
                <a:gd name="T11" fmla="*/ 23 h 60"/>
                <a:gd name="T12" fmla="*/ 0 w 66"/>
                <a:gd name="T13" fmla="*/ 36 h 60"/>
                <a:gd name="T14" fmla="*/ 0 w 66"/>
                <a:gd name="T15" fmla="*/ 40 h 60"/>
                <a:gd name="T16" fmla="*/ 1 w 66"/>
                <a:gd name="T17" fmla="*/ 44 h 60"/>
                <a:gd name="T18" fmla="*/ 4 w 66"/>
                <a:gd name="T19" fmla="*/ 49 h 60"/>
                <a:gd name="T20" fmla="*/ 8 w 66"/>
                <a:gd name="T21" fmla="*/ 52 h 60"/>
                <a:gd name="T22" fmla="*/ 12 w 66"/>
                <a:gd name="T23" fmla="*/ 56 h 60"/>
                <a:gd name="T24" fmla="*/ 17 w 66"/>
                <a:gd name="T25" fmla="*/ 57 h 60"/>
                <a:gd name="T26" fmla="*/ 24 w 66"/>
                <a:gd name="T27" fmla="*/ 60 h 60"/>
                <a:gd name="T28" fmla="*/ 29 w 66"/>
                <a:gd name="T29" fmla="*/ 60 h 60"/>
                <a:gd name="T30" fmla="*/ 38 w 66"/>
                <a:gd name="T31" fmla="*/ 60 h 60"/>
                <a:gd name="T32" fmla="*/ 45 w 66"/>
                <a:gd name="T33" fmla="*/ 59 h 60"/>
                <a:gd name="T34" fmla="*/ 50 w 66"/>
                <a:gd name="T35" fmla="*/ 57 h 60"/>
                <a:gd name="T36" fmla="*/ 54 w 66"/>
                <a:gd name="T37" fmla="*/ 55 h 60"/>
                <a:gd name="T38" fmla="*/ 58 w 66"/>
                <a:gd name="T39" fmla="*/ 52 h 60"/>
                <a:gd name="T40" fmla="*/ 61 w 66"/>
                <a:gd name="T41" fmla="*/ 47 h 60"/>
                <a:gd name="T42" fmla="*/ 64 w 66"/>
                <a:gd name="T43" fmla="*/ 43 h 60"/>
                <a:gd name="T44" fmla="*/ 66 w 66"/>
                <a:gd name="T45" fmla="*/ 36 h 60"/>
                <a:gd name="T46" fmla="*/ 29 w 66"/>
                <a:gd name="T47" fmla="*/ 12 h 6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6"/>
                <a:gd name="T73" fmla="*/ 0 h 60"/>
                <a:gd name="T74" fmla="*/ 66 w 66"/>
                <a:gd name="T75" fmla="*/ 60 h 6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6" h="60">
                  <a:moveTo>
                    <a:pt x="29" y="12"/>
                  </a:moveTo>
                  <a:lnTo>
                    <a:pt x="18" y="11"/>
                  </a:lnTo>
                  <a:lnTo>
                    <a:pt x="12" y="8"/>
                  </a:lnTo>
                  <a:lnTo>
                    <a:pt x="6" y="4"/>
                  </a:lnTo>
                  <a:lnTo>
                    <a:pt x="0" y="0"/>
                  </a:lnTo>
                  <a:lnTo>
                    <a:pt x="0" y="23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1" y="44"/>
                  </a:lnTo>
                  <a:lnTo>
                    <a:pt x="4" y="49"/>
                  </a:lnTo>
                  <a:lnTo>
                    <a:pt x="8" y="52"/>
                  </a:lnTo>
                  <a:lnTo>
                    <a:pt x="12" y="56"/>
                  </a:lnTo>
                  <a:lnTo>
                    <a:pt x="17" y="57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8" y="60"/>
                  </a:lnTo>
                  <a:lnTo>
                    <a:pt x="45" y="59"/>
                  </a:lnTo>
                  <a:lnTo>
                    <a:pt x="50" y="57"/>
                  </a:lnTo>
                  <a:lnTo>
                    <a:pt x="54" y="55"/>
                  </a:lnTo>
                  <a:lnTo>
                    <a:pt x="58" y="52"/>
                  </a:lnTo>
                  <a:lnTo>
                    <a:pt x="61" y="47"/>
                  </a:lnTo>
                  <a:lnTo>
                    <a:pt x="64" y="43"/>
                  </a:lnTo>
                  <a:lnTo>
                    <a:pt x="66" y="36"/>
                  </a:lnTo>
                  <a:lnTo>
                    <a:pt x="29" y="12"/>
                  </a:lnTo>
                  <a:close/>
                </a:path>
              </a:pathLst>
            </a:custGeom>
            <a:solidFill>
              <a:srgbClr val="FFB9B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68" name="Freeform 29"/>
            <p:cNvSpPr>
              <a:spLocks/>
            </p:cNvSpPr>
            <p:nvPr/>
          </p:nvSpPr>
          <p:spPr bwMode="auto">
            <a:xfrm>
              <a:off x="8747125" y="3795713"/>
              <a:ext cx="25400" cy="23812"/>
            </a:xfrm>
            <a:custGeom>
              <a:avLst/>
              <a:gdLst>
                <a:gd name="T0" fmla="*/ 53 w 53"/>
                <a:gd name="T1" fmla="*/ 5 h 48"/>
                <a:gd name="T2" fmla="*/ 36 w 53"/>
                <a:gd name="T3" fmla="*/ 2 h 48"/>
                <a:gd name="T4" fmla="*/ 24 w 53"/>
                <a:gd name="T5" fmla="*/ 0 h 48"/>
                <a:gd name="T6" fmla="*/ 17 w 53"/>
                <a:gd name="T7" fmla="*/ 2 h 48"/>
                <a:gd name="T8" fmla="*/ 9 w 53"/>
                <a:gd name="T9" fmla="*/ 9 h 48"/>
                <a:gd name="T10" fmla="*/ 5 w 53"/>
                <a:gd name="T11" fmla="*/ 14 h 48"/>
                <a:gd name="T12" fmla="*/ 3 w 53"/>
                <a:gd name="T13" fmla="*/ 20 h 48"/>
                <a:gd name="T14" fmla="*/ 0 w 53"/>
                <a:gd name="T15" fmla="*/ 25 h 48"/>
                <a:gd name="T16" fmla="*/ 0 w 53"/>
                <a:gd name="T17" fmla="*/ 29 h 48"/>
                <a:gd name="T18" fmla="*/ 1 w 53"/>
                <a:gd name="T19" fmla="*/ 32 h 48"/>
                <a:gd name="T20" fmla="*/ 4 w 53"/>
                <a:gd name="T21" fmla="*/ 34 h 48"/>
                <a:gd name="T22" fmla="*/ 9 w 53"/>
                <a:gd name="T23" fmla="*/ 37 h 48"/>
                <a:gd name="T24" fmla="*/ 15 w 53"/>
                <a:gd name="T25" fmla="*/ 41 h 48"/>
                <a:gd name="T26" fmla="*/ 28 w 53"/>
                <a:gd name="T27" fmla="*/ 45 h 48"/>
                <a:gd name="T28" fmla="*/ 36 w 53"/>
                <a:gd name="T29" fmla="*/ 48 h 48"/>
                <a:gd name="T30" fmla="*/ 44 w 53"/>
                <a:gd name="T31" fmla="*/ 48 h 48"/>
                <a:gd name="T32" fmla="*/ 53 w 53"/>
                <a:gd name="T33" fmla="*/ 48 h 48"/>
                <a:gd name="T34" fmla="*/ 53 w 53"/>
                <a:gd name="T35" fmla="*/ 37 h 48"/>
                <a:gd name="T36" fmla="*/ 53 w 53"/>
                <a:gd name="T37" fmla="*/ 29 h 48"/>
                <a:gd name="T38" fmla="*/ 53 w 53"/>
                <a:gd name="T39" fmla="*/ 20 h 48"/>
                <a:gd name="T40" fmla="*/ 53 w 53"/>
                <a:gd name="T41" fmla="*/ 5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3"/>
                <a:gd name="T64" fmla="*/ 0 h 48"/>
                <a:gd name="T65" fmla="*/ 53 w 53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3" h="48">
                  <a:moveTo>
                    <a:pt x="53" y="5"/>
                  </a:moveTo>
                  <a:lnTo>
                    <a:pt x="36" y="2"/>
                  </a:lnTo>
                  <a:lnTo>
                    <a:pt x="24" y="0"/>
                  </a:lnTo>
                  <a:lnTo>
                    <a:pt x="17" y="2"/>
                  </a:lnTo>
                  <a:lnTo>
                    <a:pt x="9" y="9"/>
                  </a:lnTo>
                  <a:lnTo>
                    <a:pt x="5" y="14"/>
                  </a:lnTo>
                  <a:lnTo>
                    <a:pt x="3" y="20"/>
                  </a:lnTo>
                  <a:lnTo>
                    <a:pt x="0" y="25"/>
                  </a:lnTo>
                  <a:lnTo>
                    <a:pt x="0" y="29"/>
                  </a:lnTo>
                  <a:lnTo>
                    <a:pt x="1" y="32"/>
                  </a:lnTo>
                  <a:lnTo>
                    <a:pt x="4" y="34"/>
                  </a:lnTo>
                  <a:lnTo>
                    <a:pt x="9" y="37"/>
                  </a:lnTo>
                  <a:lnTo>
                    <a:pt x="15" y="41"/>
                  </a:lnTo>
                  <a:lnTo>
                    <a:pt x="28" y="45"/>
                  </a:lnTo>
                  <a:lnTo>
                    <a:pt x="36" y="48"/>
                  </a:lnTo>
                  <a:lnTo>
                    <a:pt x="44" y="48"/>
                  </a:lnTo>
                  <a:lnTo>
                    <a:pt x="53" y="48"/>
                  </a:lnTo>
                  <a:lnTo>
                    <a:pt x="53" y="37"/>
                  </a:lnTo>
                  <a:lnTo>
                    <a:pt x="53" y="29"/>
                  </a:lnTo>
                  <a:lnTo>
                    <a:pt x="53" y="20"/>
                  </a:lnTo>
                  <a:lnTo>
                    <a:pt x="53" y="5"/>
                  </a:lnTo>
                  <a:close/>
                </a:path>
              </a:pathLst>
            </a:custGeom>
            <a:solidFill>
              <a:srgbClr val="FFB9B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69" name="Freeform 30"/>
            <p:cNvSpPr>
              <a:spLocks/>
            </p:cNvSpPr>
            <p:nvPr/>
          </p:nvSpPr>
          <p:spPr bwMode="auto">
            <a:xfrm>
              <a:off x="8709025" y="2855913"/>
              <a:ext cx="69850" cy="31750"/>
            </a:xfrm>
            <a:custGeom>
              <a:avLst/>
              <a:gdLst>
                <a:gd name="T0" fmla="*/ 108 w 144"/>
                <a:gd name="T1" fmla="*/ 17 h 63"/>
                <a:gd name="T2" fmla="*/ 86 w 144"/>
                <a:gd name="T3" fmla="*/ 17 h 63"/>
                <a:gd name="T4" fmla="*/ 62 w 144"/>
                <a:gd name="T5" fmla="*/ 16 h 63"/>
                <a:gd name="T6" fmla="*/ 51 w 144"/>
                <a:gd name="T7" fmla="*/ 13 h 63"/>
                <a:gd name="T8" fmla="*/ 40 w 144"/>
                <a:gd name="T9" fmla="*/ 11 h 63"/>
                <a:gd name="T10" fmla="*/ 32 w 144"/>
                <a:gd name="T11" fmla="*/ 5 h 63"/>
                <a:gd name="T12" fmla="*/ 24 w 144"/>
                <a:gd name="T13" fmla="*/ 0 h 63"/>
                <a:gd name="T14" fmla="*/ 19 w 144"/>
                <a:gd name="T15" fmla="*/ 1 h 63"/>
                <a:gd name="T16" fmla="*/ 15 w 144"/>
                <a:gd name="T17" fmla="*/ 4 h 63"/>
                <a:gd name="T18" fmla="*/ 12 w 144"/>
                <a:gd name="T19" fmla="*/ 7 h 63"/>
                <a:gd name="T20" fmla="*/ 10 w 144"/>
                <a:gd name="T21" fmla="*/ 9 h 63"/>
                <a:gd name="T22" fmla="*/ 7 w 144"/>
                <a:gd name="T23" fmla="*/ 16 h 63"/>
                <a:gd name="T24" fmla="*/ 0 w 144"/>
                <a:gd name="T25" fmla="*/ 24 h 63"/>
                <a:gd name="T26" fmla="*/ 0 w 144"/>
                <a:gd name="T27" fmla="*/ 60 h 63"/>
                <a:gd name="T28" fmla="*/ 11 w 144"/>
                <a:gd name="T29" fmla="*/ 61 h 63"/>
                <a:gd name="T30" fmla="*/ 22 w 144"/>
                <a:gd name="T31" fmla="*/ 63 h 63"/>
                <a:gd name="T32" fmla="*/ 31 w 144"/>
                <a:gd name="T33" fmla="*/ 63 h 63"/>
                <a:gd name="T34" fmla="*/ 42 w 144"/>
                <a:gd name="T35" fmla="*/ 63 h 63"/>
                <a:gd name="T36" fmla="*/ 68 w 144"/>
                <a:gd name="T37" fmla="*/ 61 h 63"/>
                <a:gd name="T38" fmla="*/ 103 w 144"/>
                <a:gd name="T39" fmla="*/ 60 h 63"/>
                <a:gd name="T40" fmla="*/ 115 w 144"/>
                <a:gd name="T41" fmla="*/ 59 h 63"/>
                <a:gd name="T42" fmla="*/ 123 w 144"/>
                <a:gd name="T43" fmla="*/ 57 h 63"/>
                <a:gd name="T44" fmla="*/ 130 w 144"/>
                <a:gd name="T45" fmla="*/ 53 h 63"/>
                <a:gd name="T46" fmla="*/ 135 w 144"/>
                <a:gd name="T47" fmla="*/ 48 h 63"/>
                <a:gd name="T48" fmla="*/ 140 w 144"/>
                <a:gd name="T49" fmla="*/ 35 h 63"/>
                <a:gd name="T50" fmla="*/ 144 w 144"/>
                <a:gd name="T51" fmla="*/ 17 h 63"/>
                <a:gd name="T52" fmla="*/ 127 w 144"/>
                <a:gd name="T53" fmla="*/ 17 h 63"/>
                <a:gd name="T54" fmla="*/ 108 w 144"/>
                <a:gd name="T55" fmla="*/ 17 h 6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44"/>
                <a:gd name="T85" fmla="*/ 0 h 63"/>
                <a:gd name="T86" fmla="*/ 144 w 144"/>
                <a:gd name="T87" fmla="*/ 63 h 6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44" h="63">
                  <a:moveTo>
                    <a:pt x="108" y="17"/>
                  </a:moveTo>
                  <a:lnTo>
                    <a:pt x="86" y="17"/>
                  </a:lnTo>
                  <a:lnTo>
                    <a:pt x="62" y="16"/>
                  </a:lnTo>
                  <a:lnTo>
                    <a:pt x="51" y="13"/>
                  </a:lnTo>
                  <a:lnTo>
                    <a:pt x="40" y="11"/>
                  </a:lnTo>
                  <a:lnTo>
                    <a:pt x="32" y="5"/>
                  </a:lnTo>
                  <a:lnTo>
                    <a:pt x="24" y="0"/>
                  </a:lnTo>
                  <a:lnTo>
                    <a:pt x="19" y="1"/>
                  </a:lnTo>
                  <a:lnTo>
                    <a:pt x="15" y="4"/>
                  </a:lnTo>
                  <a:lnTo>
                    <a:pt x="12" y="7"/>
                  </a:lnTo>
                  <a:lnTo>
                    <a:pt x="10" y="9"/>
                  </a:lnTo>
                  <a:lnTo>
                    <a:pt x="7" y="16"/>
                  </a:lnTo>
                  <a:lnTo>
                    <a:pt x="0" y="24"/>
                  </a:lnTo>
                  <a:lnTo>
                    <a:pt x="0" y="60"/>
                  </a:lnTo>
                  <a:lnTo>
                    <a:pt x="11" y="61"/>
                  </a:lnTo>
                  <a:lnTo>
                    <a:pt x="22" y="63"/>
                  </a:lnTo>
                  <a:lnTo>
                    <a:pt x="31" y="63"/>
                  </a:lnTo>
                  <a:lnTo>
                    <a:pt x="42" y="63"/>
                  </a:lnTo>
                  <a:lnTo>
                    <a:pt x="68" y="61"/>
                  </a:lnTo>
                  <a:lnTo>
                    <a:pt x="103" y="60"/>
                  </a:lnTo>
                  <a:lnTo>
                    <a:pt x="115" y="59"/>
                  </a:lnTo>
                  <a:lnTo>
                    <a:pt x="123" y="57"/>
                  </a:lnTo>
                  <a:lnTo>
                    <a:pt x="130" y="53"/>
                  </a:lnTo>
                  <a:lnTo>
                    <a:pt x="135" y="48"/>
                  </a:lnTo>
                  <a:lnTo>
                    <a:pt x="140" y="35"/>
                  </a:lnTo>
                  <a:lnTo>
                    <a:pt x="144" y="17"/>
                  </a:lnTo>
                  <a:lnTo>
                    <a:pt x="127" y="17"/>
                  </a:lnTo>
                  <a:lnTo>
                    <a:pt x="108" y="17"/>
                  </a:lnTo>
                  <a:close/>
                </a:path>
              </a:pathLst>
            </a:custGeom>
            <a:solidFill>
              <a:srgbClr val="FFB9B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70" name="Freeform 31"/>
            <p:cNvSpPr>
              <a:spLocks/>
            </p:cNvSpPr>
            <p:nvPr/>
          </p:nvSpPr>
          <p:spPr bwMode="auto">
            <a:xfrm>
              <a:off x="8805863" y="2792413"/>
              <a:ext cx="52387" cy="28575"/>
            </a:xfrm>
            <a:custGeom>
              <a:avLst/>
              <a:gdLst>
                <a:gd name="T0" fmla="*/ 42 w 108"/>
                <a:gd name="T1" fmla="*/ 54 h 60"/>
                <a:gd name="T2" fmla="*/ 12 w 108"/>
                <a:gd name="T3" fmla="*/ 60 h 60"/>
                <a:gd name="T4" fmla="*/ 5 w 108"/>
                <a:gd name="T5" fmla="*/ 49 h 60"/>
                <a:gd name="T6" fmla="*/ 0 w 108"/>
                <a:gd name="T7" fmla="*/ 42 h 60"/>
                <a:gd name="T8" fmla="*/ 1 w 108"/>
                <a:gd name="T9" fmla="*/ 33 h 60"/>
                <a:gd name="T10" fmla="*/ 5 w 108"/>
                <a:gd name="T11" fmla="*/ 25 h 60"/>
                <a:gd name="T12" fmla="*/ 12 w 108"/>
                <a:gd name="T13" fmla="*/ 18 h 60"/>
                <a:gd name="T14" fmla="*/ 20 w 108"/>
                <a:gd name="T15" fmla="*/ 12 h 60"/>
                <a:gd name="T16" fmla="*/ 29 w 108"/>
                <a:gd name="T17" fmla="*/ 8 h 60"/>
                <a:gd name="T18" fmla="*/ 40 w 108"/>
                <a:gd name="T19" fmla="*/ 4 h 60"/>
                <a:gd name="T20" fmla="*/ 53 w 108"/>
                <a:gd name="T21" fmla="*/ 1 h 60"/>
                <a:gd name="T22" fmla="*/ 66 w 108"/>
                <a:gd name="T23" fmla="*/ 0 h 60"/>
                <a:gd name="T24" fmla="*/ 80 w 108"/>
                <a:gd name="T25" fmla="*/ 1 h 60"/>
                <a:gd name="T26" fmla="*/ 92 w 108"/>
                <a:gd name="T27" fmla="*/ 2 h 60"/>
                <a:gd name="T28" fmla="*/ 97 w 108"/>
                <a:gd name="T29" fmla="*/ 5 h 60"/>
                <a:gd name="T30" fmla="*/ 101 w 108"/>
                <a:gd name="T31" fmla="*/ 8 h 60"/>
                <a:gd name="T32" fmla="*/ 105 w 108"/>
                <a:gd name="T33" fmla="*/ 12 h 60"/>
                <a:gd name="T34" fmla="*/ 108 w 108"/>
                <a:gd name="T35" fmla="*/ 18 h 60"/>
                <a:gd name="T36" fmla="*/ 96 w 108"/>
                <a:gd name="T37" fmla="*/ 25 h 60"/>
                <a:gd name="T38" fmla="*/ 86 w 108"/>
                <a:gd name="T39" fmla="*/ 28 h 60"/>
                <a:gd name="T40" fmla="*/ 82 w 108"/>
                <a:gd name="T41" fmla="*/ 30 h 60"/>
                <a:gd name="T42" fmla="*/ 80 w 108"/>
                <a:gd name="T43" fmla="*/ 33 h 60"/>
                <a:gd name="T44" fmla="*/ 78 w 108"/>
                <a:gd name="T45" fmla="*/ 37 h 60"/>
                <a:gd name="T46" fmla="*/ 78 w 108"/>
                <a:gd name="T47" fmla="*/ 42 h 60"/>
                <a:gd name="T48" fmla="*/ 42 w 108"/>
                <a:gd name="T49" fmla="*/ 54 h 6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8"/>
                <a:gd name="T76" fmla="*/ 0 h 60"/>
                <a:gd name="T77" fmla="*/ 108 w 108"/>
                <a:gd name="T78" fmla="*/ 60 h 6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8" h="60">
                  <a:moveTo>
                    <a:pt x="42" y="54"/>
                  </a:moveTo>
                  <a:lnTo>
                    <a:pt x="12" y="60"/>
                  </a:lnTo>
                  <a:lnTo>
                    <a:pt x="5" y="49"/>
                  </a:lnTo>
                  <a:lnTo>
                    <a:pt x="0" y="42"/>
                  </a:lnTo>
                  <a:lnTo>
                    <a:pt x="1" y="33"/>
                  </a:lnTo>
                  <a:lnTo>
                    <a:pt x="5" y="25"/>
                  </a:lnTo>
                  <a:lnTo>
                    <a:pt x="12" y="18"/>
                  </a:lnTo>
                  <a:lnTo>
                    <a:pt x="20" y="12"/>
                  </a:lnTo>
                  <a:lnTo>
                    <a:pt x="29" y="8"/>
                  </a:lnTo>
                  <a:lnTo>
                    <a:pt x="40" y="4"/>
                  </a:lnTo>
                  <a:lnTo>
                    <a:pt x="53" y="1"/>
                  </a:lnTo>
                  <a:lnTo>
                    <a:pt x="66" y="0"/>
                  </a:lnTo>
                  <a:lnTo>
                    <a:pt x="80" y="1"/>
                  </a:lnTo>
                  <a:lnTo>
                    <a:pt x="92" y="2"/>
                  </a:lnTo>
                  <a:lnTo>
                    <a:pt x="97" y="5"/>
                  </a:lnTo>
                  <a:lnTo>
                    <a:pt x="101" y="8"/>
                  </a:lnTo>
                  <a:lnTo>
                    <a:pt x="105" y="12"/>
                  </a:lnTo>
                  <a:lnTo>
                    <a:pt x="108" y="18"/>
                  </a:lnTo>
                  <a:lnTo>
                    <a:pt x="96" y="25"/>
                  </a:lnTo>
                  <a:lnTo>
                    <a:pt x="86" y="28"/>
                  </a:lnTo>
                  <a:lnTo>
                    <a:pt x="82" y="30"/>
                  </a:lnTo>
                  <a:lnTo>
                    <a:pt x="80" y="33"/>
                  </a:lnTo>
                  <a:lnTo>
                    <a:pt x="78" y="37"/>
                  </a:lnTo>
                  <a:lnTo>
                    <a:pt x="78" y="42"/>
                  </a:lnTo>
                  <a:lnTo>
                    <a:pt x="42" y="54"/>
                  </a:lnTo>
                  <a:close/>
                </a:path>
              </a:pathLst>
            </a:custGeom>
            <a:solidFill>
              <a:srgbClr val="FFB9B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71" name="Freeform 32"/>
            <p:cNvSpPr>
              <a:spLocks/>
            </p:cNvSpPr>
            <p:nvPr/>
          </p:nvSpPr>
          <p:spPr bwMode="auto">
            <a:xfrm>
              <a:off x="7202488" y="1308100"/>
              <a:ext cx="69850" cy="173038"/>
            </a:xfrm>
            <a:custGeom>
              <a:avLst/>
              <a:gdLst>
                <a:gd name="T0" fmla="*/ 144 w 144"/>
                <a:gd name="T1" fmla="*/ 0 h 356"/>
                <a:gd name="T2" fmla="*/ 128 w 144"/>
                <a:gd name="T3" fmla="*/ 8 h 356"/>
                <a:gd name="T4" fmla="*/ 112 w 144"/>
                <a:gd name="T5" fmla="*/ 18 h 356"/>
                <a:gd name="T6" fmla="*/ 97 w 144"/>
                <a:gd name="T7" fmla="*/ 28 h 356"/>
                <a:gd name="T8" fmla="*/ 82 w 144"/>
                <a:gd name="T9" fmla="*/ 39 h 356"/>
                <a:gd name="T10" fmla="*/ 70 w 144"/>
                <a:gd name="T11" fmla="*/ 51 h 356"/>
                <a:gd name="T12" fmla="*/ 58 w 144"/>
                <a:gd name="T13" fmla="*/ 63 h 356"/>
                <a:gd name="T14" fmla="*/ 48 w 144"/>
                <a:gd name="T15" fmla="*/ 78 h 356"/>
                <a:gd name="T16" fmla="*/ 37 w 144"/>
                <a:gd name="T17" fmla="*/ 91 h 356"/>
                <a:gd name="T18" fmla="*/ 29 w 144"/>
                <a:gd name="T19" fmla="*/ 107 h 356"/>
                <a:gd name="T20" fmla="*/ 21 w 144"/>
                <a:gd name="T21" fmla="*/ 123 h 356"/>
                <a:gd name="T22" fmla="*/ 14 w 144"/>
                <a:gd name="T23" fmla="*/ 140 h 356"/>
                <a:gd name="T24" fmla="*/ 9 w 144"/>
                <a:gd name="T25" fmla="*/ 159 h 356"/>
                <a:gd name="T26" fmla="*/ 5 w 144"/>
                <a:gd name="T27" fmla="*/ 178 h 356"/>
                <a:gd name="T28" fmla="*/ 1 w 144"/>
                <a:gd name="T29" fmla="*/ 198 h 356"/>
                <a:gd name="T30" fmla="*/ 0 w 144"/>
                <a:gd name="T31" fmla="*/ 219 h 356"/>
                <a:gd name="T32" fmla="*/ 0 w 144"/>
                <a:gd name="T33" fmla="*/ 242 h 356"/>
                <a:gd name="T34" fmla="*/ 0 w 144"/>
                <a:gd name="T35" fmla="*/ 260 h 356"/>
                <a:gd name="T36" fmla="*/ 2 w 144"/>
                <a:gd name="T37" fmla="*/ 278 h 356"/>
                <a:gd name="T38" fmla="*/ 6 w 144"/>
                <a:gd name="T39" fmla="*/ 292 h 356"/>
                <a:gd name="T40" fmla="*/ 10 w 144"/>
                <a:gd name="T41" fmla="*/ 304 h 356"/>
                <a:gd name="T42" fmla="*/ 17 w 144"/>
                <a:gd name="T43" fmla="*/ 315 h 356"/>
                <a:gd name="T44" fmla="*/ 24 w 144"/>
                <a:gd name="T45" fmla="*/ 324 h 356"/>
                <a:gd name="T46" fmla="*/ 33 w 144"/>
                <a:gd name="T47" fmla="*/ 331 h 356"/>
                <a:gd name="T48" fmla="*/ 42 w 144"/>
                <a:gd name="T49" fmla="*/ 338 h 356"/>
                <a:gd name="T50" fmla="*/ 52 w 144"/>
                <a:gd name="T51" fmla="*/ 342 h 356"/>
                <a:gd name="T52" fmla="*/ 64 w 144"/>
                <a:gd name="T53" fmla="*/ 346 h 356"/>
                <a:gd name="T54" fmla="*/ 76 w 144"/>
                <a:gd name="T55" fmla="*/ 348 h 356"/>
                <a:gd name="T56" fmla="*/ 88 w 144"/>
                <a:gd name="T57" fmla="*/ 351 h 356"/>
                <a:gd name="T58" fmla="*/ 114 w 144"/>
                <a:gd name="T59" fmla="*/ 354 h 356"/>
                <a:gd name="T60" fmla="*/ 144 w 144"/>
                <a:gd name="T61" fmla="*/ 356 h 356"/>
                <a:gd name="T62" fmla="*/ 144 w 144"/>
                <a:gd name="T63" fmla="*/ 0 h 35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4"/>
                <a:gd name="T97" fmla="*/ 0 h 356"/>
                <a:gd name="T98" fmla="*/ 144 w 144"/>
                <a:gd name="T99" fmla="*/ 356 h 35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4" h="356">
                  <a:moveTo>
                    <a:pt x="144" y="0"/>
                  </a:moveTo>
                  <a:lnTo>
                    <a:pt x="128" y="8"/>
                  </a:lnTo>
                  <a:lnTo>
                    <a:pt x="112" y="18"/>
                  </a:lnTo>
                  <a:lnTo>
                    <a:pt x="97" y="28"/>
                  </a:lnTo>
                  <a:lnTo>
                    <a:pt x="82" y="39"/>
                  </a:lnTo>
                  <a:lnTo>
                    <a:pt x="70" y="51"/>
                  </a:lnTo>
                  <a:lnTo>
                    <a:pt x="58" y="63"/>
                  </a:lnTo>
                  <a:lnTo>
                    <a:pt x="48" y="78"/>
                  </a:lnTo>
                  <a:lnTo>
                    <a:pt x="37" y="91"/>
                  </a:lnTo>
                  <a:lnTo>
                    <a:pt x="29" y="107"/>
                  </a:lnTo>
                  <a:lnTo>
                    <a:pt x="21" y="123"/>
                  </a:lnTo>
                  <a:lnTo>
                    <a:pt x="14" y="140"/>
                  </a:lnTo>
                  <a:lnTo>
                    <a:pt x="9" y="159"/>
                  </a:lnTo>
                  <a:lnTo>
                    <a:pt x="5" y="178"/>
                  </a:lnTo>
                  <a:lnTo>
                    <a:pt x="1" y="198"/>
                  </a:lnTo>
                  <a:lnTo>
                    <a:pt x="0" y="219"/>
                  </a:lnTo>
                  <a:lnTo>
                    <a:pt x="0" y="242"/>
                  </a:lnTo>
                  <a:lnTo>
                    <a:pt x="0" y="260"/>
                  </a:lnTo>
                  <a:lnTo>
                    <a:pt x="2" y="278"/>
                  </a:lnTo>
                  <a:lnTo>
                    <a:pt x="6" y="292"/>
                  </a:lnTo>
                  <a:lnTo>
                    <a:pt x="10" y="304"/>
                  </a:lnTo>
                  <a:lnTo>
                    <a:pt x="17" y="315"/>
                  </a:lnTo>
                  <a:lnTo>
                    <a:pt x="24" y="324"/>
                  </a:lnTo>
                  <a:lnTo>
                    <a:pt x="33" y="331"/>
                  </a:lnTo>
                  <a:lnTo>
                    <a:pt x="42" y="338"/>
                  </a:lnTo>
                  <a:lnTo>
                    <a:pt x="52" y="342"/>
                  </a:lnTo>
                  <a:lnTo>
                    <a:pt x="64" y="346"/>
                  </a:lnTo>
                  <a:lnTo>
                    <a:pt x="76" y="348"/>
                  </a:lnTo>
                  <a:lnTo>
                    <a:pt x="88" y="351"/>
                  </a:lnTo>
                  <a:lnTo>
                    <a:pt x="114" y="354"/>
                  </a:lnTo>
                  <a:lnTo>
                    <a:pt x="144" y="356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75" name="Freeform 33"/>
            <p:cNvSpPr>
              <a:spLocks/>
            </p:cNvSpPr>
            <p:nvPr/>
          </p:nvSpPr>
          <p:spPr bwMode="auto">
            <a:xfrm>
              <a:off x="7835900" y="4219575"/>
              <a:ext cx="61913" cy="42863"/>
            </a:xfrm>
            <a:custGeom>
              <a:avLst/>
              <a:gdLst>
                <a:gd name="T0" fmla="*/ 54 w 126"/>
                <a:gd name="T1" fmla="*/ 0 h 86"/>
                <a:gd name="T2" fmla="*/ 37 w 126"/>
                <a:gd name="T3" fmla="*/ 5 h 86"/>
                <a:gd name="T4" fmla="*/ 25 w 126"/>
                <a:gd name="T5" fmla="*/ 10 h 86"/>
                <a:gd name="T6" fmla="*/ 16 w 126"/>
                <a:gd name="T7" fmla="*/ 16 h 86"/>
                <a:gd name="T8" fmla="*/ 9 w 126"/>
                <a:gd name="T9" fmla="*/ 22 h 86"/>
                <a:gd name="T10" fmla="*/ 6 w 126"/>
                <a:gd name="T11" fmla="*/ 25 h 86"/>
                <a:gd name="T12" fmla="*/ 4 w 126"/>
                <a:gd name="T13" fmla="*/ 29 h 86"/>
                <a:gd name="T14" fmla="*/ 2 w 126"/>
                <a:gd name="T15" fmla="*/ 34 h 86"/>
                <a:gd name="T16" fmla="*/ 1 w 126"/>
                <a:gd name="T17" fmla="*/ 40 h 86"/>
                <a:gd name="T18" fmla="*/ 0 w 126"/>
                <a:gd name="T19" fmla="*/ 53 h 86"/>
                <a:gd name="T20" fmla="*/ 0 w 126"/>
                <a:gd name="T21" fmla="*/ 72 h 86"/>
                <a:gd name="T22" fmla="*/ 44 w 126"/>
                <a:gd name="T23" fmla="*/ 81 h 86"/>
                <a:gd name="T24" fmla="*/ 74 w 126"/>
                <a:gd name="T25" fmla="*/ 86 h 86"/>
                <a:gd name="T26" fmla="*/ 81 w 126"/>
                <a:gd name="T27" fmla="*/ 86 h 86"/>
                <a:gd name="T28" fmla="*/ 86 w 126"/>
                <a:gd name="T29" fmla="*/ 85 h 86"/>
                <a:gd name="T30" fmla="*/ 93 w 126"/>
                <a:gd name="T31" fmla="*/ 84 h 86"/>
                <a:gd name="T32" fmla="*/ 98 w 126"/>
                <a:gd name="T33" fmla="*/ 81 h 86"/>
                <a:gd name="T34" fmla="*/ 105 w 126"/>
                <a:gd name="T35" fmla="*/ 77 h 86"/>
                <a:gd name="T36" fmla="*/ 112 w 126"/>
                <a:gd name="T37" fmla="*/ 73 h 86"/>
                <a:gd name="T38" fmla="*/ 118 w 126"/>
                <a:gd name="T39" fmla="*/ 66 h 86"/>
                <a:gd name="T40" fmla="*/ 126 w 126"/>
                <a:gd name="T41" fmla="*/ 60 h 86"/>
                <a:gd name="T42" fmla="*/ 108 w 126"/>
                <a:gd name="T43" fmla="*/ 44 h 86"/>
                <a:gd name="T44" fmla="*/ 88 w 126"/>
                <a:gd name="T45" fmla="*/ 32 h 86"/>
                <a:gd name="T46" fmla="*/ 78 w 126"/>
                <a:gd name="T47" fmla="*/ 25 h 86"/>
                <a:gd name="T48" fmla="*/ 69 w 126"/>
                <a:gd name="T49" fmla="*/ 18 h 86"/>
                <a:gd name="T50" fmla="*/ 61 w 126"/>
                <a:gd name="T51" fmla="*/ 9 h 86"/>
                <a:gd name="T52" fmla="*/ 54 w 126"/>
                <a:gd name="T53" fmla="*/ 0 h 8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26"/>
                <a:gd name="T82" fmla="*/ 0 h 86"/>
                <a:gd name="T83" fmla="*/ 126 w 126"/>
                <a:gd name="T84" fmla="*/ 86 h 8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26" h="86">
                  <a:moveTo>
                    <a:pt x="54" y="0"/>
                  </a:moveTo>
                  <a:lnTo>
                    <a:pt x="37" y="5"/>
                  </a:lnTo>
                  <a:lnTo>
                    <a:pt x="25" y="10"/>
                  </a:lnTo>
                  <a:lnTo>
                    <a:pt x="16" y="16"/>
                  </a:lnTo>
                  <a:lnTo>
                    <a:pt x="9" y="22"/>
                  </a:lnTo>
                  <a:lnTo>
                    <a:pt x="6" y="25"/>
                  </a:lnTo>
                  <a:lnTo>
                    <a:pt x="4" y="29"/>
                  </a:lnTo>
                  <a:lnTo>
                    <a:pt x="2" y="34"/>
                  </a:lnTo>
                  <a:lnTo>
                    <a:pt x="1" y="40"/>
                  </a:lnTo>
                  <a:lnTo>
                    <a:pt x="0" y="53"/>
                  </a:lnTo>
                  <a:lnTo>
                    <a:pt x="0" y="72"/>
                  </a:lnTo>
                  <a:lnTo>
                    <a:pt x="44" y="81"/>
                  </a:lnTo>
                  <a:lnTo>
                    <a:pt x="74" y="86"/>
                  </a:lnTo>
                  <a:lnTo>
                    <a:pt x="81" y="86"/>
                  </a:lnTo>
                  <a:lnTo>
                    <a:pt x="86" y="85"/>
                  </a:lnTo>
                  <a:lnTo>
                    <a:pt x="93" y="84"/>
                  </a:lnTo>
                  <a:lnTo>
                    <a:pt x="98" y="81"/>
                  </a:lnTo>
                  <a:lnTo>
                    <a:pt x="105" y="77"/>
                  </a:lnTo>
                  <a:lnTo>
                    <a:pt x="112" y="73"/>
                  </a:lnTo>
                  <a:lnTo>
                    <a:pt x="118" y="66"/>
                  </a:lnTo>
                  <a:lnTo>
                    <a:pt x="126" y="60"/>
                  </a:lnTo>
                  <a:lnTo>
                    <a:pt x="108" y="44"/>
                  </a:lnTo>
                  <a:lnTo>
                    <a:pt x="88" y="32"/>
                  </a:lnTo>
                  <a:lnTo>
                    <a:pt x="78" y="25"/>
                  </a:lnTo>
                  <a:lnTo>
                    <a:pt x="69" y="18"/>
                  </a:lnTo>
                  <a:lnTo>
                    <a:pt x="61" y="9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76" name="Freeform 34"/>
            <p:cNvSpPr>
              <a:spLocks/>
            </p:cNvSpPr>
            <p:nvPr/>
          </p:nvSpPr>
          <p:spPr bwMode="auto">
            <a:xfrm>
              <a:off x="8262938" y="2733675"/>
              <a:ext cx="41275" cy="101600"/>
            </a:xfrm>
            <a:custGeom>
              <a:avLst/>
              <a:gdLst>
                <a:gd name="T0" fmla="*/ 18 w 86"/>
                <a:gd name="T1" fmla="*/ 120 h 210"/>
                <a:gd name="T2" fmla="*/ 6 w 86"/>
                <a:gd name="T3" fmla="*/ 48 h 210"/>
                <a:gd name="T4" fmla="*/ 4 w 86"/>
                <a:gd name="T5" fmla="*/ 48 h 210"/>
                <a:gd name="T6" fmla="*/ 2 w 86"/>
                <a:gd name="T7" fmla="*/ 46 h 210"/>
                <a:gd name="T8" fmla="*/ 2 w 86"/>
                <a:gd name="T9" fmla="*/ 44 h 210"/>
                <a:gd name="T10" fmla="*/ 0 w 86"/>
                <a:gd name="T11" fmla="*/ 40 h 210"/>
                <a:gd name="T12" fmla="*/ 0 w 86"/>
                <a:gd name="T13" fmla="*/ 33 h 210"/>
                <a:gd name="T14" fmla="*/ 0 w 86"/>
                <a:gd name="T15" fmla="*/ 24 h 210"/>
                <a:gd name="T16" fmla="*/ 0 w 86"/>
                <a:gd name="T17" fmla="*/ 20 h 210"/>
                <a:gd name="T18" fmla="*/ 2 w 86"/>
                <a:gd name="T19" fmla="*/ 14 h 210"/>
                <a:gd name="T20" fmla="*/ 4 w 86"/>
                <a:gd name="T21" fmla="*/ 10 h 210"/>
                <a:gd name="T22" fmla="*/ 7 w 86"/>
                <a:gd name="T23" fmla="*/ 8 h 210"/>
                <a:gd name="T24" fmla="*/ 12 w 86"/>
                <a:gd name="T25" fmla="*/ 2 h 210"/>
                <a:gd name="T26" fmla="*/ 18 w 86"/>
                <a:gd name="T27" fmla="*/ 0 h 210"/>
                <a:gd name="T28" fmla="*/ 66 w 86"/>
                <a:gd name="T29" fmla="*/ 24 h 210"/>
                <a:gd name="T30" fmla="*/ 66 w 86"/>
                <a:gd name="T31" fmla="*/ 44 h 210"/>
                <a:gd name="T32" fmla="*/ 66 w 86"/>
                <a:gd name="T33" fmla="*/ 58 h 210"/>
                <a:gd name="T34" fmla="*/ 66 w 86"/>
                <a:gd name="T35" fmla="*/ 72 h 210"/>
                <a:gd name="T36" fmla="*/ 66 w 86"/>
                <a:gd name="T37" fmla="*/ 84 h 210"/>
                <a:gd name="T38" fmla="*/ 67 w 86"/>
                <a:gd name="T39" fmla="*/ 98 h 210"/>
                <a:gd name="T40" fmla="*/ 70 w 86"/>
                <a:gd name="T41" fmla="*/ 116 h 210"/>
                <a:gd name="T42" fmla="*/ 74 w 86"/>
                <a:gd name="T43" fmla="*/ 133 h 210"/>
                <a:gd name="T44" fmla="*/ 78 w 86"/>
                <a:gd name="T45" fmla="*/ 152 h 210"/>
                <a:gd name="T46" fmla="*/ 82 w 86"/>
                <a:gd name="T47" fmla="*/ 169 h 210"/>
                <a:gd name="T48" fmla="*/ 84 w 86"/>
                <a:gd name="T49" fmla="*/ 185 h 210"/>
                <a:gd name="T50" fmla="*/ 86 w 86"/>
                <a:gd name="T51" fmla="*/ 200 h 210"/>
                <a:gd name="T52" fmla="*/ 84 w 86"/>
                <a:gd name="T53" fmla="*/ 210 h 210"/>
                <a:gd name="T54" fmla="*/ 79 w 86"/>
                <a:gd name="T55" fmla="*/ 209 h 210"/>
                <a:gd name="T56" fmla="*/ 75 w 86"/>
                <a:gd name="T57" fmla="*/ 202 h 210"/>
                <a:gd name="T58" fmla="*/ 71 w 86"/>
                <a:gd name="T59" fmla="*/ 196 h 210"/>
                <a:gd name="T60" fmla="*/ 66 w 86"/>
                <a:gd name="T61" fmla="*/ 186 h 210"/>
                <a:gd name="T62" fmla="*/ 64 w 86"/>
                <a:gd name="T63" fmla="*/ 181 h 210"/>
                <a:gd name="T64" fmla="*/ 62 w 86"/>
                <a:gd name="T65" fmla="*/ 176 h 210"/>
                <a:gd name="T66" fmla="*/ 59 w 86"/>
                <a:gd name="T67" fmla="*/ 172 h 210"/>
                <a:gd name="T68" fmla="*/ 56 w 86"/>
                <a:gd name="T69" fmla="*/ 166 h 210"/>
                <a:gd name="T70" fmla="*/ 48 w 86"/>
                <a:gd name="T71" fmla="*/ 158 h 210"/>
                <a:gd name="T72" fmla="*/ 40 w 86"/>
                <a:gd name="T73" fmla="*/ 150 h 210"/>
                <a:gd name="T74" fmla="*/ 31 w 86"/>
                <a:gd name="T75" fmla="*/ 144 h 210"/>
                <a:gd name="T76" fmla="*/ 24 w 86"/>
                <a:gd name="T77" fmla="*/ 137 h 210"/>
                <a:gd name="T78" fmla="*/ 22 w 86"/>
                <a:gd name="T79" fmla="*/ 133 h 210"/>
                <a:gd name="T80" fmla="*/ 20 w 86"/>
                <a:gd name="T81" fmla="*/ 129 h 210"/>
                <a:gd name="T82" fmla="*/ 19 w 86"/>
                <a:gd name="T83" fmla="*/ 125 h 210"/>
                <a:gd name="T84" fmla="*/ 18 w 86"/>
                <a:gd name="T85" fmla="*/ 120 h 2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86"/>
                <a:gd name="T130" fmla="*/ 0 h 210"/>
                <a:gd name="T131" fmla="*/ 86 w 86"/>
                <a:gd name="T132" fmla="*/ 210 h 21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86" h="210">
                  <a:moveTo>
                    <a:pt x="18" y="120"/>
                  </a:moveTo>
                  <a:lnTo>
                    <a:pt x="6" y="48"/>
                  </a:lnTo>
                  <a:lnTo>
                    <a:pt x="4" y="48"/>
                  </a:lnTo>
                  <a:lnTo>
                    <a:pt x="2" y="46"/>
                  </a:lnTo>
                  <a:lnTo>
                    <a:pt x="2" y="44"/>
                  </a:lnTo>
                  <a:lnTo>
                    <a:pt x="0" y="40"/>
                  </a:lnTo>
                  <a:lnTo>
                    <a:pt x="0" y="33"/>
                  </a:lnTo>
                  <a:lnTo>
                    <a:pt x="0" y="24"/>
                  </a:lnTo>
                  <a:lnTo>
                    <a:pt x="0" y="20"/>
                  </a:lnTo>
                  <a:lnTo>
                    <a:pt x="2" y="14"/>
                  </a:lnTo>
                  <a:lnTo>
                    <a:pt x="4" y="10"/>
                  </a:lnTo>
                  <a:lnTo>
                    <a:pt x="7" y="8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66" y="24"/>
                  </a:lnTo>
                  <a:lnTo>
                    <a:pt x="66" y="44"/>
                  </a:lnTo>
                  <a:lnTo>
                    <a:pt x="66" y="5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67" y="98"/>
                  </a:lnTo>
                  <a:lnTo>
                    <a:pt x="70" y="116"/>
                  </a:lnTo>
                  <a:lnTo>
                    <a:pt x="74" y="133"/>
                  </a:lnTo>
                  <a:lnTo>
                    <a:pt x="78" y="152"/>
                  </a:lnTo>
                  <a:lnTo>
                    <a:pt x="82" y="169"/>
                  </a:lnTo>
                  <a:lnTo>
                    <a:pt x="84" y="185"/>
                  </a:lnTo>
                  <a:lnTo>
                    <a:pt x="86" y="200"/>
                  </a:lnTo>
                  <a:lnTo>
                    <a:pt x="84" y="210"/>
                  </a:lnTo>
                  <a:lnTo>
                    <a:pt x="79" y="209"/>
                  </a:lnTo>
                  <a:lnTo>
                    <a:pt x="75" y="202"/>
                  </a:lnTo>
                  <a:lnTo>
                    <a:pt x="71" y="196"/>
                  </a:lnTo>
                  <a:lnTo>
                    <a:pt x="66" y="186"/>
                  </a:lnTo>
                  <a:lnTo>
                    <a:pt x="64" y="181"/>
                  </a:lnTo>
                  <a:lnTo>
                    <a:pt x="62" y="176"/>
                  </a:lnTo>
                  <a:lnTo>
                    <a:pt x="59" y="172"/>
                  </a:lnTo>
                  <a:lnTo>
                    <a:pt x="56" y="166"/>
                  </a:lnTo>
                  <a:lnTo>
                    <a:pt x="48" y="158"/>
                  </a:lnTo>
                  <a:lnTo>
                    <a:pt x="40" y="150"/>
                  </a:lnTo>
                  <a:lnTo>
                    <a:pt x="31" y="144"/>
                  </a:lnTo>
                  <a:lnTo>
                    <a:pt x="24" y="137"/>
                  </a:lnTo>
                  <a:lnTo>
                    <a:pt x="22" y="133"/>
                  </a:lnTo>
                  <a:lnTo>
                    <a:pt x="20" y="129"/>
                  </a:lnTo>
                  <a:lnTo>
                    <a:pt x="19" y="125"/>
                  </a:lnTo>
                  <a:lnTo>
                    <a:pt x="18" y="120"/>
                  </a:lnTo>
                  <a:close/>
                </a:path>
              </a:pathLst>
            </a:custGeom>
            <a:solidFill>
              <a:srgbClr val="FFB9B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95" name="Freeform 85"/>
            <p:cNvSpPr>
              <a:spLocks/>
            </p:cNvSpPr>
            <p:nvPr/>
          </p:nvSpPr>
          <p:spPr bwMode="auto">
            <a:xfrm>
              <a:off x="7872413" y="4265613"/>
              <a:ext cx="692150" cy="752475"/>
            </a:xfrm>
            <a:custGeom>
              <a:avLst/>
              <a:gdLst>
                <a:gd name="T0" fmla="*/ 215 w 1430"/>
                <a:gd name="T1" fmla="*/ 441 h 1553"/>
                <a:gd name="T2" fmla="*/ 184 w 1430"/>
                <a:gd name="T3" fmla="*/ 383 h 1553"/>
                <a:gd name="T4" fmla="*/ 162 w 1430"/>
                <a:gd name="T5" fmla="*/ 333 h 1553"/>
                <a:gd name="T6" fmla="*/ 108 w 1430"/>
                <a:gd name="T7" fmla="*/ 261 h 1553"/>
                <a:gd name="T8" fmla="*/ 38 w 1430"/>
                <a:gd name="T9" fmla="*/ 193 h 1553"/>
                <a:gd name="T10" fmla="*/ 2 w 1430"/>
                <a:gd name="T11" fmla="*/ 153 h 1553"/>
                <a:gd name="T12" fmla="*/ 4 w 1430"/>
                <a:gd name="T13" fmla="*/ 141 h 1553"/>
                <a:gd name="T14" fmla="*/ 44 w 1430"/>
                <a:gd name="T15" fmla="*/ 138 h 1553"/>
                <a:gd name="T16" fmla="*/ 79 w 1430"/>
                <a:gd name="T17" fmla="*/ 132 h 1553"/>
                <a:gd name="T18" fmla="*/ 90 w 1430"/>
                <a:gd name="T19" fmla="*/ 118 h 1553"/>
                <a:gd name="T20" fmla="*/ 80 w 1430"/>
                <a:gd name="T21" fmla="*/ 74 h 1553"/>
                <a:gd name="T22" fmla="*/ 63 w 1430"/>
                <a:gd name="T23" fmla="*/ 12 h 1553"/>
                <a:gd name="T24" fmla="*/ 166 w 1430"/>
                <a:gd name="T25" fmla="*/ 48 h 1553"/>
                <a:gd name="T26" fmla="*/ 258 w 1430"/>
                <a:gd name="T27" fmla="*/ 116 h 1553"/>
                <a:gd name="T28" fmla="*/ 391 w 1430"/>
                <a:gd name="T29" fmla="*/ 275 h 1553"/>
                <a:gd name="T30" fmla="*/ 512 w 1430"/>
                <a:gd name="T31" fmla="*/ 398 h 1553"/>
                <a:gd name="T32" fmla="*/ 620 w 1430"/>
                <a:gd name="T33" fmla="*/ 473 h 1553"/>
                <a:gd name="T34" fmla="*/ 740 w 1430"/>
                <a:gd name="T35" fmla="*/ 538 h 1553"/>
                <a:gd name="T36" fmla="*/ 913 w 1430"/>
                <a:gd name="T37" fmla="*/ 615 h 1553"/>
                <a:gd name="T38" fmla="*/ 980 w 1430"/>
                <a:gd name="T39" fmla="*/ 657 h 1553"/>
                <a:gd name="T40" fmla="*/ 1077 w 1430"/>
                <a:gd name="T41" fmla="*/ 723 h 1553"/>
                <a:gd name="T42" fmla="*/ 1137 w 1430"/>
                <a:gd name="T43" fmla="*/ 760 h 1553"/>
                <a:gd name="T44" fmla="*/ 1085 w 1430"/>
                <a:gd name="T45" fmla="*/ 762 h 1553"/>
                <a:gd name="T46" fmla="*/ 961 w 1430"/>
                <a:gd name="T47" fmla="*/ 723 h 1553"/>
                <a:gd name="T48" fmla="*/ 905 w 1430"/>
                <a:gd name="T49" fmla="*/ 717 h 1553"/>
                <a:gd name="T50" fmla="*/ 883 w 1430"/>
                <a:gd name="T51" fmla="*/ 730 h 1553"/>
                <a:gd name="T52" fmla="*/ 865 w 1430"/>
                <a:gd name="T53" fmla="*/ 884 h 1553"/>
                <a:gd name="T54" fmla="*/ 899 w 1430"/>
                <a:gd name="T55" fmla="*/ 930 h 1553"/>
                <a:gd name="T56" fmla="*/ 937 w 1430"/>
                <a:gd name="T57" fmla="*/ 1030 h 1553"/>
                <a:gd name="T58" fmla="*/ 968 w 1430"/>
                <a:gd name="T59" fmla="*/ 1071 h 1553"/>
                <a:gd name="T60" fmla="*/ 1012 w 1430"/>
                <a:gd name="T61" fmla="*/ 1134 h 1553"/>
                <a:gd name="T62" fmla="*/ 1071 w 1430"/>
                <a:gd name="T63" fmla="*/ 1172 h 1553"/>
                <a:gd name="T64" fmla="*/ 1138 w 1430"/>
                <a:gd name="T65" fmla="*/ 1195 h 1553"/>
                <a:gd name="T66" fmla="*/ 1281 w 1430"/>
                <a:gd name="T67" fmla="*/ 1223 h 1553"/>
                <a:gd name="T68" fmla="*/ 1344 w 1430"/>
                <a:gd name="T69" fmla="*/ 1244 h 1553"/>
                <a:gd name="T70" fmla="*/ 1396 w 1430"/>
                <a:gd name="T71" fmla="*/ 1282 h 1553"/>
                <a:gd name="T72" fmla="*/ 1430 w 1430"/>
                <a:gd name="T73" fmla="*/ 1343 h 1553"/>
                <a:gd name="T74" fmla="*/ 1358 w 1430"/>
                <a:gd name="T75" fmla="*/ 1311 h 1553"/>
                <a:gd name="T76" fmla="*/ 1305 w 1430"/>
                <a:gd name="T77" fmla="*/ 1294 h 1553"/>
                <a:gd name="T78" fmla="*/ 1252 w 1430"/>
                <a:gd name="T79" fmla="*/ 1310 h 1553"/>
                <a:gd name="T80" fmla="*/ 1208 w 1430"/>
                <a:gd name="T81" fmla="*/ 1348 h 1553"/>
                <a:gd name="T82" fmla="*/ 1204 w 1430"/>
                <a:gd name="T83" fmla="*/ 1363 h 1553"/>
                <a:gd name="T84" fmla="*/ 1233 w 1430"/>
                <a:gd name="T85" fmla="*/ 1437 h 1553"/>
                <a:gd name="T86" fmla="*/ 1274 w 1430"/>
                <a:gd name="T87" fmla="*/ 1527 h 1553"/>
                <a:gd name="T88" fmla="*/ 1238 w 1430"/>
                <a:gd name="T89" fmla="*/ 1528 h 1553"/>
                <a:gd name="T90" fmla="*/ 1166 w 1430"/>
                <a:gd name="T91" fmla="*/ 1468 h 1553"/>
                <a:gd name="T92" fmla="*/ 1081 w 1430"/>
                <a:gd name="T93" fmla="*/ 1363 h 1553"/>
                <a:gd name="T94" fmla="*/ 984 w 1430"/>
                <a:gd name="T95" fmla="*/ 1216 h 1553"/>
                <a:gd name="T96" fmla="*/ 929 w 1430"/>
                <a:gd name="T97" fmla="*/ 1150 h 1553"/>
                <a:gd name="T98" fmla="*/ 863 w 1430"/>
                <a:gd name="T99" fmla="*/ 1091 h 1553"/>
                <a:gd name="T100" fmla="*/ 781 w 1430"/>
                <a:gd name="T101" fmla="*/ 1047 h 1553"/>
                <a:gd name="T102" fmla="*/ 688 w 1430"/>
                <a:gd name="T103" fmla="*/ 868 h 1553"/>
                <a:gd name="T104" fmla="*/ 559 w 1430"/>
                <a:gd name="T105" fmla="*/ 690 h 1553"/>
                <a:gd name="T106" fmla="*/ 451 w 1430"/>
                <a:gd name="T107" fmla="*/ 581 h 1553"/>
                <a:gd name="T108" fmla="*/ 379 w 1430"/>
                <a:gd name="T109" fmla="*/ 526 h 1553"/>
                <a:gd name="T110" fmla="*/ 308 w 1430"/>
                <a:gd name="T111" fmla="*/ 494 h 155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430"/>
                <a:gd name="T169" fmla="*/ 0 h 1553"/>
                <a:gd name="T170" fmla="*/ 1430 w 1430"/>
                <a:gd name="T171" fmla="*/ 1553 h 155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430" h="1553">
                  <a:moveTo>
                    <a:pt x="244" y="487"/>
                  </a:moveTo>
                  <a:lnTo>
                    <a:pt x="232" y="470"/>
                  </a:lnTo>
                  <a:lnTo>
                    <a:pt x="223" y="455"/>
                  </a:lnTo>
                  <a:lnTo>
                    <a:pt x="215" y="441"/>
                  </a:lnTo>
                  <a:lnTo>
                    <a:pt x="208" y="427"/>
                  </a:lnTo>
                  <a:lnTo>
                    <a:pt x="202" y="414"/>
                  </a:lnTo>
                  <a:lnTo>
                    <a:pt x="194" y="399"/>
                  </a:lnTo>
                  <a:lnTo>
                    <a:pt x="184" y="383"/>
                  </a:lnTo>
                  <a:lnTo>
                    <a:pt x="172" y="367"/>
                  </a:lnTo>
                  <a:lnTo>
                    <a:pt x="170" y="355"/>
                  </a:lnTo>
                  <a:lnTo>
                    <a:pt x="166" y="345"/>
                  </a:lnTo>
                  <a:lnTo>
                    <a:pt x="162" y="333"/>
                  </a:lnTo>
                  <a:lnTo>
                    <a:pt x="155" y="322"/>
                  </a:lnTo>
                  <a:lnTo>
                    <a:pt x="142" y="301"/>
                  </a:lnTo>
                  <a:lnTo>
                    <a:pt x="126" y="281"/>
                  </a:lnTo>
                  <a:lnTo>
                    <a:pt x="108" y="261"/>
                  </a:lnTo>
                  <a:lnTo>
                    <a:pt x="91" y="242"/>
                  </a:lnTo>
                  <a:lnTo>
                    <a:pt x="72" y="223"/>
                  </a:lnTo>
                  <a:lnTo>
                    <a:pt x="55" y="207"/>
                  </a:lnTo>
                  <a:lnTo>
                    <a:pt x="38" y="193"/>
                  </a:lnTo>
                  <a:lnTo>
                    <a:pt x="23" y="178"/>
                  </a:lnTo>
                  <a:lnTo>
                    <a:pt x="12" y="167"/>
                  </a:lnTo>
                  <a:lnTo>
                    <a:pt x="4" y="157"/>
                  </a:lnTo>
                  <a:lnTo>
                    <a:pt x="2" y="153"/>
                  </a:lnTo>
                  <a:lnTo>
                    <a:pt x="0" y="149"/>
                  </a:lnTo>
                  <a:lnTo>
                    <a:pt x="0" y="146"/>
                  </a:lnTo>
                  <a:lnTo>
                    <a:pt x="2" y="144"/>
                  </a:lnTo>
                  <a:lnTo>
                    <a:pt x="4" y="141"/>
                  </a:lnTo>
                  <a:lnTo>
                    <a:pt x="8" y="140"/>
                  </a:lnTo>
                  <a:lnTo>
                    <a:pt x="15" y="138"/>
                  </a:lnTo>
                  <a:lnTo>
                    <a:pt x="22" y="138"/>
                  </a:lnTo>
                  <a:lnTo>
                    <a:pt x="44" y="138"/>
                  </a:lnTo>
                  <a:lnTo>
                    <a:pt x="62" y="137"/>
                  </a:lnTo>
                  <a:lnTo>
                    <a:pt x="68" y="136"/>
                  </a:lnTo>
                  <a:lnTo>
                    <a:pt x="74" y="133"/>
                  </a:lnTo>
                  <a:lnTo>
                    <a:pt x="79" y="132"/>
                  </a:lnTo>
                  <a:lnTo>
                    <a:pt x="83" y="129"/>
                  </a:lnTo>
                  <a:lnTo>
                    <a:pt x="86" y="125"/>
                  </a:lnTo>
                  <a:lnTo>
                    <a:pt x="88" y="122"/>
                  </a:lnTo>
                  <a:lnTo>
                    <a:pt x="90" y="118"/>
                  </a:lnTo>
                  <a:lnTo>
                    <a:pt x="91" y="114"/>
                  </a:lnTo>
                  <a:lnTo>
                    <a:pt x="90" y="106"/>
                  </a:lnTo>
                  <a:lnTo>
                    <a:pt x="88" y="96"/>
                  </a:lnTo>
                  <a:lnTo>
                    <a:pt x="80" y="74"/>
                  </a:lnTo>
                  <a:lnTo>
                    <a:pt x="71" y="50"/>
                  </a:lnTo>
                  <a:lnTo>
                    <a:pt x="67" y="37"/>
                  </a:lnTo>
                  <a:lnTo>
                    <a:pt x="64" y="25"/>
                  </a:lnTo>
                  <a:lnTo>
                    <a:pt x="63" y="12"/>
                  </a:lnTo>
                  <a:lnTo>
                    <a:pt x="64" y="0"/>
                  </a:lnTo>
                  <a:lnTo>
                    <a:pt x="103" y="16"/>
                  </a:lnTo>
                  <a:lnTo>
                    <a:pt x="136" y="32"/>
                  </a:lnTo>
                  <a:lnTo>
                    <a:pt x="166" y="48"/>
                  </a:lnTo>
                  <a:lnTo>
                    <a:pt x="192" y="64"/>
                  </a:lnTo>
                  <a:lnTo>
                    <a:pt x="216" y="80"/>
                  </a:lnTo>
                  <a:lnTo>
                    <a:pt x="238" y="97"/>
                  </a:lnTo>
                  <a:lnTo>
                    <a:pt x="258" y="116"/>
                  </a:lnTo>
                  <a:lnTo>
                    <a:pt x="276" y="134"/>
                  </a:lnTo>
                  <a:lnTo>
                    <a:pt x="312" y="175"/>
                  </a:lnTo>
                  <a:lnTo>
                    <a:pt x="348" y="222"/>
                  </a:lnTo>
                  <a:lnTo>
                    <a:pt x="391" y="275"/>
                  </a:lnTo>
                  <a:lnTo>
                    <a:pt x="444" y="337"/>
                  </a:lnTo>
                  <a:lnTo>
                    <a:pt x="464" y="358"/>
                  </a:lnTo>
                  <a:lnTo>
                    <a:pt x="487" y="378"/>
                  </a:lnTo>
                  <a:lnTo>
                    <a:pt x="512" y="398"/>
                  </a:lnTo>
                  <a:lnTo>
                    <a:pt x="537" y="418"/>
                  </a:lnTo>
                  <a:lnTo>
                    <a:pt x="564" y="437"/>
                  </a:lnTo>
                  <a:lnTo>
                    <a:pt x="591" y="455"/>
                  </a:lnTo>
                  <a:lnTo>
                    <a:pt x="620" y="473"/>
                  </a:lnTo>
                  <a:lnTo>
                    <a:pt x="649" y="490"/>
                  </a:lnTo>
                  <a:lnTo>
                    <a:pt x="679" y="507"/>
                  </a:lnTo>
                  <a:lnTo>
                    <a:pt x="709" y="523"/>
                  </a:lnTo>
                  <a:lnTo>
                    <a:pt x="740" y="538"/>
                  </a:lnTo>
                  <a:lnTo>
                    <a:pt x="771" y="554"/>
                  </a:lnTo>
                  <a:lnTo>
                    <a:pt x="833" y="582"/>
                  </a:lnTo>
                  <a:lnTo>
                    <a:pt x="895" y="607"/>
                  </a:lnTo>
                  <a:lnTo>
                    <a:pt x="913" y="615"/>
                  </a:lnTo>
                  <a:lnTo>
                    <a:pt x="929" y="623"/>
                  </a:lnTo>
                  <a:lnTo>
                    <a:pt x="944" y="631"/>
                  </a:lnTo>
                  <a:lnTo>
                    <a:pt x="957" y="639"/>
                  </a:lnTo>
                  <a:lnTo>
                    <a:pt x="980" y="657"/>
                  </a:lnTo>
                  <a:lnTo>
                    <a:pt x="1004" y="674"/>
                  </a:lnTo>
                  <a:lnTo>
                    <a:pt x="1029" y="693"/>
                  </a:lnTo>
                  <a:lnTo>
                    <a:pt x="1060" y="713"/>
                  </a:lnTo>
                  <a:lnTo>
                    <a:pt x="1077" y="723"/>
                  </a:lnTo>
                  <a:lnTo>
                    <a:pt x="1099" y="734"/>
                  </a:lnTo>
                  <a:lnTo>
                    <a:pt x="1121" y="746"/>
                  </a:lnTo>
                  <a:lnTo>
                    <a:pt x="1148" y="758"/>
                  </a:lnTo>
                  <a:lnTo>
                    <a:pt x="1137" y="760"/>
                  </a:lnTo>
                  <a:lnTo>
                    <a:pt x="1128" y="763"/>
                  </a:lnTo>
                  <a:lnTo>
                    <a:pt x="1117" y="764"/>
                  </a:lnTo>
                  <a:lnTo>
                    <a:pt x="1107" y="764"/>
                  </a:lnTo>
                  <a:lnTo>
                    <a:pt x="1085" y="762"/>
                  </a:lnTo>
                  <a:lnTo>
                    <a:pt x="1064" y="758"/>
                  </a:lnTo>
                  <a:lnTo>
                    <a:pt x="1021" y="744"/>
                  </a:lnTo>
                  <a:lnTo>
                    <a:pt x="980" y="730"/>
                  </a:lnTo>
                  <a:lnTo>
                    <a:pt x="961" y="723"/>
                  </a:lnTo>
                  <a:lnTo>
                    <a:pt x="944" y="719"/>
                  </a:lnTo>
                  <a:lnTo>
                    <a:pt x="927" y="715"/>
                  </a:lnTo>
                  <a:lnTo>
                    <a:pt x="912" y="715"/>
                  </a:lnTo>
                  <a:lnTo>
                    <a:pt x="905" y="717"/>
                  </a:lnTo>
                  <a:lnTo>
                    <a:pt x="899" y="718"/>
                  </a:lnTo>
                  <a:lnTo>
                    <a:pt x="892" y="721"/>
                  </a:lnTo>
                  <a:lnTo>
                    <a:pt x="887" y="725"/>
                  </a:lnTo>
                  <a:lnTo>
                    <a:pt x="883" y="730"/>
                  </a:lnTo>
                  <a:lnTo>
                    <a:pt x="877" y="735"/>
                  </a:lnTo>
                  <a:lnTo>
                    <a:pt x="875" y="743"/>
                  </a:lnTo>
                  <a:lnTo>
                    <a:pt x="871" y="752"/>
                  </a:lnTo>
                  <a:lnTo>
                    <a:pt x="865" y="884"/>
                  </a:lnTo>
                  <a:lnTo>
                    <a:pt x="876" y="895"/>
                  </a:lnTo>
                  <a:lnTo>
                    <a:pt x="884" y="906"/>
                  </a:lnTo>
                  <a:lnTo>
                    <a:pt x="892" y="918"/>
                  </a:lnTo>
                  <a:lnTo>
                    <a:pt x="899" y="930"/>
                  </a:lnTo>
                  <a:lnTo>
                    <a:pt x="909" y="955"/>
                  </a:lnTo>
                  <a:lnTo>
                    <a:pt x="919" y="980"/>
                  </a:lnTo>
                  <a:lnTo>
                    <a:pt x="927" y="1006"/>
                  </a:lnTo>
                  <a:lnTo>
                    <a:pt x="937" y="1030"/>
                  </a:lnTo>
                  <a:lnTo>
                    <a:pt x="943" y="1040"/>
                  </a:lnTo>
                  <a:lnTo>
                    <a:pt x="949" y="1051"/>
                  </a:lnTo>
                  <a:lnTo>
                    <a:pt x="959" y="1062"/>
                  </a:lnTo>
                  <a:lnTo>
                    <a:pt x="968" y="1071"/>
                  </a:lnTo>
                  <a:lnTo>
                    <a:pt x="977" y="1090"/>
                  </a:lnTo>
                  <a:lnTo>
                    <a:pt x="988" y="1106"/>
                  </a:lnTo>
                  <a:lnTo>
                    <a:pt x="1000" y="1120"/>
                  </a:lnTo>
                  <a:lnTo>
                    <a:pt x="1012" y="1134"/>
                  </a:lnTo>
                  <a:lnTo>
                    <a:pt x="1025" y="1146"/>
                  </a:lnTo>
                  <a:lnTo>
                    <a:pt x="1040" y="1155"/>
                  </a:lnTo>
                  <a:lnTo>
                    <a:pt x="1056" y="1164"/>
                  </a:lnTo>
                  <a:lnTo>
                    <a:pt x="1071" y="1172"/>
                  </a:lnTo>
                  <a:lnTo>
                    <a:pt x="1088" y="1179"/>
                  </a:lnTo>
                  <a:lnTo>
                    <a:pt x="1104" y="1184"/>
                  </a:lnTo>
                  <a:lnTo>
                    <a:pt x="1121" y="1190"/>
                  </a:lnTo>
                  <a:lnTo>
                    <a:pt x="1138" y="1195"/>
                  </a:lnTo>
                  <a:lnTo>
                    <a:pt x="1174" y="1203"/>
                  </a:lnTo>
                  <a:lnTo>
                    <a:pt x="1210" y="1210"/>
                  </a:lnTo>
                  <a:lnTo>
                    <a:pt x="1246" y="1216"/>
                  </a:lnTo>
                  <a:lnTo>
                    <a:pt x="1281" y="1223"/>
                  </a:lnTo>
                  <a:lnTo>
                    <a:pt x="1297" y="1227"/>
                  </a:lnTo>
                  <a:lnTo>
                    <a:pt x="1313" y="1232"/>
                  </a:lnTo>
                  <a:lnTo>
                    <a:pt x="1329" y="1239"/>
                  </a:lnTo>
                  <a:lnTo>
                    <a:pt x="1344" y="1244"/>
                  </a:lnTo>
                  <a:lnTo>
                    <a:pt x="1358" y="1252"/>
                  </a:lnTo>
                  <a:lnTo>
                    <a:pt x="1372" y="1262"/>
                  </a:lnTo>
                  <a:lnTo>
                    <a:pt x="1385" y="1271"/>
                  </a:lnTo>
                  <a:lnTo>
                    <a:pt x="1396" y="1282"/>
                  </a:lnTo>
                  <a:lnTo>
                    <a:pt x="1406" y="1295"/>
                  </a:lnTo>
                  <a:lnTo>
                    <a:pt x="1416" y="1308"/>
                  </a:lnTo>
                  <a:lnTo>
                    <a:pt x="1424" y="1324"/>
                  </a:lnTo>
                  <a:lnTo>
                    <a:pt x="1430" y="1343"/>
                  </a:lnTo>
                  <a:lnTo>
                    <a:pt x="1408" y="1335"/>
                  </a:lnTo>
                  <a:lnTo>
                    <a:pt x="1389" y="1327"/>
                  </a:lnTo>
                  <a:lnTo>
                    <a:pt x="1373" y="1319"/>
                  </a:lnTo>
                  <a:lnTo>
                    <a:pt x="1358" y="1311"/>
                  </a:lnTo>
                  <a:lnTo>
                    <a:pt x="1345" y="1304"/>
                  </a:lnTo>
                  <a:lnTo>
                    <a:pt x="1333" y="1299"/>
                  </a:lnTo>
                  <a:lnTo>
                    <a:pt x="1320" y="1295"/>
                  </a:lnTo>
                  <a:lnTo>
                    <a:pt x="1305" y="1294"/>
                  </a:lnTo>
                  <a:lnTo>
                    <a:pt x="1289" y="1295"/>
                  </a:lnTo>
                  <a:lnTo>
                    <a:pt x="1276" y="1299"/>
                  </a:lnTo>
                  <a:lnTo>
                    <a:pt x="1264" y="1303"/>
                  </a:lnTo>
                  <a:lnTo>
                    <a:pt x="1252" y="1310"/>
                  </a:lnTo>
                  <a:lnTo>
                    <a:pt x="1241" y="1317"/>
                  </a:lnTo>
                  <a:lnTo>
                    <a:pt x="1230" y="1327"/>
                  </a:lnTo>
                  <a:lnTo>
                    <a:pt x="1220" y="1337"/>
                  </a:lnTo>
                  <a:lnTo>
                    <a:pt x="1208" y="1348"/>
                  </a:lnTo>
                  <a:lnTo>
                    <a:pt x="1206" y="1351"/>
                  </a:lnTo>
                  <a:lnTo>
                    <a:pt x="1205" y="1355"/>
                  </a:lnTo>
                  <a:lnTo>
                    <a:pt x="1204" y="1359"/>
                  </a:lnTo>
                  <a:lnTo>
                    <a:pt x="1204" y="1363"/>
                  </a:lnTo>
                  <a:lnTo>
                    <a:pt x="1205" y="1372"/>
                  </a:lnTo>
                  <a:lnTo>
                    <a:pt x="1209" y="1384"/>
                  </a:lnTo>
                  <a:lnTo>
                    <a:pt x="1218" y="1408"/>
                  </a:lnTo>
                  <a:lnTo>
                    <a:pt x="1233" y="1437"/>
                  </a:lnTo>
                  <a:lnTo>
                    <a:pt x="1249" y="1467"/>
                  </a:lnTo>
                  <a:lnTo>
                    <a:pt x="1264" y="1497"/>
                  </a:lnTo>
                  <a:lnTo>
                    <a:pt x="1269" y="1512"/>
                  </a:lnTo>
                  <a:lnTo>
                    <a:pt x="1274" y="1527"/>
                  </a:lnTo>
                  <a:lnTo>
                    <a:pt x="1278" y="1540"/>
                  </a:lnTo>
                  <a:lnTo>
                    <a:pt x="1281" y="1553"/>
                  </a:lnTo>
                  <a:lnTo>
                    <a:pt x="1258" y="1540"/>
                  </a:lnTo>
                  <a:lnTo>
                    <a:pt x="1238" y="1528"/>
                  </a:lnTo>
                  <a:lnTo>
                    <a:pt x="1218" y="1513"/>
                  </a:lnTo>
                  <a:lnTo>
                    <a:pt x="1200" y="1499"/>
                  </a:lnTo>
                  <a:lnTo>
                    <a:pt x="1182" y="1484"/>
                  </a:lnTo>
                  <a:lnTo>
                    <a:pt x="1166" y="1468"/>
                  </a:lnTo>
                  <a:lnTo>
                    <a:pt x="1150" y="1451"/>
                  </a:lnTo>
                  <a:lnTo>
                    <a:pt x="1136" y="1433"/>
                  </a:lnTo>
                  <a:lnTo>
                    <a:pt x="1108" y="1399"/>
                  </a:lnTo>
                  <a:lnTo>
                    <a:pt x="1081" y="1363"/>
                  </a:lnTo>
                  <a:lnTo>
                    <a:pt x="1057" y="1325"/>
                  </a:lnTo>
                  <a:lnTo>
                    <a:pt x="1033" y="1288"/>
                  </a:lnTo>
                  <a:lnTo>
                    <a:pt x="1009" y="1252"/>
                  </a:lnTo>
                  <a:lnTo>
                    <a:pt x="984" y="1216"/>
                  </a:lnTo>
                  <a:lnTo>
                    <a:pt x="971" y="1199"/>
                  </a:lnTo>
                  <a:lnTo>
                    <a:pt x="957" y="1182"/>
                  </a:lnTo>
                  <a:lnTo>
                    <a:pt x="944" y="1166"/>
                  </a:lnTo>
                  <a:lnTo>
                    <a:pt x="929" y="1150"/>
                  </a:lnTo>
                  <a:lnTo>
                    <a:pt x="913" y="1134"/>
                  </a:lnTo>
                  <a:lnTo>
                    <a:pt x="897" y="1119"/>
                  </a:lnTo>
                  <a:lnTo>
                    <a:pt x="881" y="1104"/>
                  </a:lnTo>
                  <a:lnTo>
                    <a:pt x="863" y="1091"/>
                  </a:lnTo>
                  <a:lnTo>
                    <a:pt x="844" y="1079"/>
                  </a:lnTo>
                  <a:lnTo>
                    <a:pt x="824" y="1067"/>
                  </a:lnTo>
                  <a:lnTo>
                    <a:pt x="803" y="1056"/>
                  </a:lnTo>
                  <a:lnTo>
                    <a:pt x="781" y="1047"/>
                  </a:lnTo>
                  <a:lnTo>
                    <a:pt x="763" y="1004"/>
                  </a:lnTo>
                  <a:lnTo>
                    <a:pt x="740" y="960"/>
                  </a:lnTo>
                  <a:lnTo>
                    <a:pt x="716" y="914"/>
                  </a:lnTo>
                  <a:lnTo>
                    <a:pt x="688" y="868"/>
                  </a:lnTo>
                  <a:lnTo>
                    <a:pt x="659" y="822"/>
                  </a:lnTo>
                  <a:lnTo>
                    <a:pt x="627" y="776"/>
                  </a:lnTo>
                  <a:lnTo>
                    <a:pt x="593" y="732"/>
                  </a:lnTo>
                  <a:lnTo>
                    <a:pt x="559" y="690"/>
                  </a:lnTo>
                  <a:lnTo>
                    <a:pt x="524" y="650"/>
                  </a:lnTo>
                  <a:lnTo>
                    <a:pt x="488" y="614"/>
                  </a:lnTo>
                  <a:lnTo>
                    <a:pt x="469" y="597"/>
                  </a:lnTo>
                  <a:lnTo>
                    <a:pt x="451" y="581"/>
                  </a:lnTo>
                  <a:lnTo>
                    <a:pt x="433" y="565"/>
                  </a:lnTo>
                  <a:lnTo>
                    <a:pt x="415" y="551"/>
                  </a:lnTo>
                  <a:lnTo>
                    <a:pt x="396" y="538"/>
                  </a:lnTo>
                  <a:lnTo>
                    <a:pt x="379" y="526"/>
                  </a:lnTo>
                  <a:lnTo>
                    <a:pt x="360" y="517"/>
                  </a:lnTo>
                  <a:lnTo>
                    <a:pt x="343" y="507"/>
                  </a:lnTo>
                  <a:lnTo>
                    <a:pt x="326" y="499"/>
                  </a:lnTo>
                  <a:lnTo>
                    <a:pt x="308" y="494"/>
                  </a:lnTo>
                  <a:lnTo>
                    <a:pt x="291" y="490"/>
                  </a:lnTo>
                  <a:lnTo>
                    <a:pt x="275" y="487"/>
                  </a:lnTo>
                  <a:lnTo>
                    <a:pt x="244" y="48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5757"/>
                </a:solidFill>
              </a:endParaRPr>
            </a:p>
          </p:txBody>
        </p:sp>
        <p:sp>
          <p:nvSpPr>
            <p:cNvPr id="96" name="Freeform 86"/>
            <p:cNvSpPr>
              <a:spLocks/>
            </p:cNvSpPr>
            <p:nvPr/>
          </p:nvSpPr>
          <p:spPr bwMode="auto">
            <a:xfrm>
              <a:off x="7132638" y="1112838"/>
              <a:ext cx="1120775" cy="2484437"/>
            </a:xfrm>
            <a:custGeom>
              <a:avLst/>
              <a:gdLst>
                <a:gd name="T0" fmla="*/ 500 w 2313"/>
                <a:gd name="T1" fmla="*/ 3142 h 5123"/>
                <a:gd name="T2" fmla="*/ 393 w 2313"/>
                <a:gd name="T3" fmla="*/ 3252 h 5123"/>
                <a:gd name="T4" fmla="*/ 346 w 2313"/>
                <a:gd name="T5" fmla="*/ 3403 h 5123"/>
                <a:gd name="T6" fmla="*/ 367 w 2313"/>
                <a:gd name="T7" fmla="*/ 3522 h 5123"/>
                <a:gd name="T8" fmla="*/ 479 w 2313"/>
                <a:gd name="T9" fmla="*/ 3743 h 5123"/>
                <a:gd name="T10" fmla="*/ 444 w 2313"/>
                <a:gd name="T11" fmla="*/ 3931 h 5123"/>
                <a:gd name="T12" fmla="*/ 314 w 2313"/>
                <a:gd name="T13" fmla="*/ 3981 h 5123"/>
                <a:gd name="T14" fmla="*/ 211 w 2313"/>
                <a:gd name="T15" fmla="*/ 4151 h 5123"/>
                <a:gd name="T16" fmla="*/ 187 w 2313"/>
                <a:gd name="T17" fmla="*/ 4272 h 5123"/>
                <a:gd name="T18" fmla="*/ 231 w 2313"/>
                <a:gd name="T19" fmla="*/ 4597 h 5123"/>
                <a:gd name="T20" fmla="*/ 343 w 2313"/>
                <a:gd name="T21" fmla="*/ 4765 h 5123"/>
                <a:gd name="T22" fmla="*/ 545 w 2313"/>
                <a:gd name="T23" fmla="*/ 4749 h 5123"/>
                <a:gd name="T24" fmla="*/ 719 w 2313"/>
                <a:gd name="T25" fmla="*/ 4970 h 5123"/>
                <a:gd name="T26" fmla="*/ 812 w 2313"/>
                <a:gd name="T27" fmla="*/ 5049 h 5123"/>
                <a:gd name="T28" fmla="*/ 975 w 2313"/>
                <a:gd name="T29" fmla="*/ 5046 h 5123"/>
                <a:gd name="T30" fmla="*/ 1174 w 2313"/>
                <a:gd name="T31" fmla="*/ 4902 h 5123"/>
                <a:gd name="T32" fmla="*/ 1460 w 2313"/>
                <a:gd name="T33" fmla="*/ 4633 h 5123"/>
                <a:gd name="T34" fmla="*/ 1510 w 2313"/>
                <a:gd name="T35" fmla="*/ 4722 h 5123"/>
                <a:gd name="T36" fmla="*/ 1698 w 2313"/>
                <a:gd name="T37" fmla="*/ 4299 h 5123"/>
                <a:gd name="T38" fmla="*/ 1540 w 2313"/>
                <a:gd name="T39" fmla="*/ 4393 h 5123"/>
                <a:gd name="T40" fmla="*/ 1369 w 2313"/>
                <a:gd name="T41" fmla="*/ 3835 h 5123"/>
                <a:gd name="T42" fmla="*/ 1500 w 2313"/>
                <a:gd name="T43" fmla="*/ 3551 h 5123"/>
                <a:gd name="T44" fmla="*/ 1601 w 2313"/>
                <a:gd name="T45" fmla="*/ 3556 h 5123"/>
                <a:gd name="T46" fmla="*/ 1714 w 2313"/>
                <a:gd name="T47" fmla="*/ 3572 h 5123"/>
                <a:gd name="T48" fmla="*/ 1788 w 2313"/>
                <a:gd name="T49" fmla="*/ 3542 h 5123"/>
                <a:gd name="T50" fmla="*/ 1718 w 2313"/>
                <a:gd name="T51" fmla="*/ 3214 h 5123"/>
                <a:gd name="T52" fmla="*/ 1590 w 2313"/>
                <a:gd name="T53" fmla="*/ 3222 h 5123"/>
                <a:gd name="T54" fmla="*/ 1390 w 2313"/>
                <a:gd name="T55" fmla="*/ 3059 h 5123"/>
                <a:gd name="T56" fmla="*/ 1186 w 2313"/>
                <a:gd name="T57" fmla="*/ 2815 h 5123"/>
                <a:gd name="T58" fmla="*/ 1089 w 2313"/>
                <a:gd name="T59" fmla="*/ 2698 h 5123"/>
                <a:gd name="T60" fmla="*/ 1209 w 2313"/>
                <a:gd name="T61" fmla="*/ 2561 h 5123"/>
                <a:gd name="T62" fmla="*/ 1554 w 2313"/>
                <a:gd name="T63" fmla="*/ 2310 h 5123"/>
                <a:gd name="T64" fmla="*/ 1682 w 2313"/>
                <a:gd name="T65" fmla="*/ 2424 h 5123"/>
                <a:gd name="T66" fmla="*/ 1943 w 2313"/>
                <a:gd name="T67" fmla="*/ 2366 h 5123"/>
                <a:gd name="T68" fmla="*/ 2057 w 2313"/>
                <a:gd name="T69" fmla="*/ 2104 h 5123"/>
                <a:gd name="T70" fmla="*/ 2214 w 2313"/>
                <a:gd name="T71" fmla="*/ 1937 h 5123"/>
                <a:gd name="T72" fmla="*/ 2277 w 2313"/>
                <a:gd name="T73" fmla="*/ 1480 h 5123"/>
                <a:gd name="T74" fmla="*/ 2186 w 2313"/>
                <a:gd name="T75" fmla="*/ 1292 h 5123"/>
                <a:gd name="T76" fmla="*/ 1774 w 2313"/>
                <a:gd name="T77" fmla="*/ 1371 h 5123"/>
                <a:gd name="T78" fmla="*/ 1600 w 2313"/>
                <a:gd name="T79" fmla="*/ 1443 h 5123"/>
                <a:gd name="T80" fmla="*/ 1744 w 2313"/>
                <a:gd name="T81" fmla="*/ 1134 h 5123"/>
                <a:gd name="T82" fmla="*/ 1453 w 2313"/>
                <a:gd name="T83" fmla="*/ 959 h 5123"/>
                <a:gd name="T84" fmla="*/ 1658 w 2313"/>
                <a:gd name="T85" fmla="*/ 854 h 5123"/>
                <a:gd name="T86" fmla="*/ 1753 w 2313"/>
                <a:gd name="T87" fmla="*/ 657 h 5123"/>
                <a:gd name="T88" fmla="*/ 1933 w 2313"/>
                <a:gd name="T89" fmla="*/ 531 h 5123"/>
                <a:gd name="T90" fmla="*/ 2066 w 2313"/>
                <a:gd name="T91" fmla="*/ 333 h 5123"/>
                <a:gd name="T92" fmla="*/ 1860 w 2313"/>
                <a:gd name="T93" fmla="*/ 270 h 5123"/>
                <a:gd name="T94" fmla="*/ 1780 w 2313"/>
                <a:gd name="T95" fmla="*/ 186 h 5123"/>
                <a:gd name="T96" fmla="*/ 1460 w 2313"/>
                <a:gd name="T97" fmla="*/ 133 h 5123"/>
                <a:gd name="T98" fmla="*/ 1461 w 2313"/>
                <a:gd name="T99" fmla="*/ 346 h 5123"/>
                <a:gd name="T100" fmla="*/ 1448 w 2313"/>
                <a:gd name="T101" fmla="*/ 475 h 5123"/>
                <a:gd name="T102" fmla="*/ 841 w 2313"/>
                <a:gd name="T103" fmla="*/ 717 h 5123"/>
                <a:gd name="T104" fmla="*/ 343 w 2313"/>
                <a:gd name="T105" fmla="*/ 1324 h 5123"/>
                <a:gd name="T106" fmla="*/ 338 w 2313"/>
                <a:gd name="T107" fmla="*/ 1569 h 5123"/>
                <a:gd name="T108" fmla="*/ 512 w 2313"/>
                <a:gd name="T109" fmla="*/ 1668 h 5123"/>
                <a:gd name="T110" fmla="*/ 315 w 2313"/>
                <a:gd name="T111" fmla="*/ 1771 h 5123"/>
                <a:gd name="T112" fmla="*/ 198 w 2313"/>
                <a:gd name="T113" fmla="*/ 1908 h 5123"/>
                <a:gd name="T114" fmla="*/ 0 w 2313"/>
                <a:gd name="T115" fmla="*/ 2198 h 5123"/>
                <a:gd name="T116" fmla="*/ 230 w 2313"/>
                <a:gd name="T117" fmla="*/ 2317 h 5123"/>
                <a:gd name="T118" fmla="*/ 222 w 2313"/>
                <a:gd name="T119" fmla="*/ 2508 h 5123"/>
                <a:gd name="T120" fmla="*/ 130 w 2313"/>
                <a:gd name="T121" fmla="*/ 2757 h 5123"/>
                <a:gd name="T122" fmla="*/ 227 w 2313"/>
                <a:gd name="T123" fmla="*/ 2873 h 5123"/>
                <a:gd name="T124" fmla="*/ 448 w 2313"/>
                <a:gd name="T125" fmla="*/ 2941 h 512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313"/>
                <a:gd name="T190" fmla="*/ 0 h 5123"/>
                <a:gd name="T191" fmla="*/ 2313 w 2313"/>
                <a:gd name="T192" fmla="*/ 5123 h 512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313" h="5123">
                  <a:moveTo>
                    <a:pt x="495" y="2981"/>
                  </a:moveTo>
                  <a:lnTo>
                    <a:pt x="503" y="2991"/>
                  </a:lnTo>
                  <a:lnTo>
                    <a:pt x="517" y="3006"/>
                  </a:lnTo>
                  <a:lnTo>
                    <a:pt x="524" y="3013"/>
                  </a:lnTo>
                  <a:lnTo>
                    <a:pt x="531" y="3021"/>
                  </a:lnTo>
                  <a:lnTo>
                    <a:pt x="535" y="3027"/>
                  </a:lnTo>
                  <a:lnTo>
                    <a:pt x="536" y="3035"/>
                  </a:lnTo>
                  <a:lnTo>
                    <a:pt x="536" y="3041"/>
                  </a:lnTo>
                  <a:lnTo>
                    <a:pt x="535" y="3045"/>
                  </a:lnTo>
                  <a:lnTo>
                    <a:pt x="533" y="3050"/>
                  </a:lnTo>
                  <a:lnTo>
                    <a:pt x="531" y="3054"/>
                  </a:lnTo>
                  <a:lnTo>
                    <a:pt x="525" y="3063"/>
                  </a:lnTo>
                  <a:lnTo>
                    <a:pt x="519" y="3071"/>
                  </a:lnTo>
                  <a:lnTo>
                    <a:pt x="512" y="3079"/>
                  </a:lnTo>
                  <a:lnTo>
                    <a:pt x="505" y="3087"/>
                  </a:lnTo>
                  <a:lnTo>
                    <a:pt x="504" y="3091"/>
                  </a:lnTo>
                  <a:lnTo>
                    <a:pt x="501" y="3097"/>
                  </a:lnTo>
                  <a:lnTo>
                    <a:pt x="500" y="3102"/>
                  </a:lnTo>
                  <a:lnTo>
                    <a:pt x="500" y="3107"/>
                  </a:lnTo>
                  <a:lnTo>
                    <a:pt x="500" y="3127"/>
                  </a:lnTo>
                  <a:lnTo>
                    <a:pt x="500" y="3142"/>
                  </a:lnTo>
                  <a:lnTo>
                    <a:pt x="500" y="3156"/>
                  </a:lnTo>
                  <a:lnTo>
                    <a:pt x="500" y="3172"/>
                  </a:lnTo>
                  <a:lnTo>
                    <a:pt x="495" y="3175"/>
                  </a:lnTo>
                  <a:lnTo>
                    <a:pt x="489" y="3175"/>
                  </a:lnTo>
                  <a:lnTo>
                    <a:pt x="484" y="3175"/>
                  </a:lnTo>
                  <a:lnTo>
                    <a:pt x="477" y="3175"/>
                  </a:lnTo>
                  <a:lnTo>
                    <a:pt x="463" y="3174"/>
                  </a:lnTo>
                  <a:lnTo>
                    <a:pt x="445" y="3172"/>
                  </a:lnTo>
                  <a:lnTo>
                    <a:pt x="441" y="3174"/>
                  </a:lnTo>
                  <a:lnTo>
                    <a:pt x="437" y="3174"/>
                  </a:lnTo>
                  <a:lnTo>
                    <a:pt x="433" y="3176"/>
                  </a:lnTo>
                  <a:lnTo>
                    <a:pt x="431" y="3178"/>
                  </a:lnTo>
                  <a:lnTo>
                    <a:pt x="428" y="3184"/>
                  </a:lnTo>
                  <a:lnTo>
                    <a:pt x="427" y="3191"/>
                  </a:lnTo>
                  <a:lnTo>
                    <a:pt x="425" y="3199"/>
                  </a:lnTo>
                  <a:lnTo>
                    <a:pt x="424" y="3208"/>
                  </a:lnTo>
                  <a:lnTo>
                    <a:pt x="421" y="3218"/>
                  </a:lnTo>
                  <a:lnTo>
                    <a:pt x="416" y="3227"/>
                  </a:lnTo>
                  <a:lnTo>
                    <a:pt x="409" y="3236"/>
                  </a:lnTo>
                  <a:lnTo>
                    <a:pt x="401" y="3246"/>
                  </a:lnTo>
                  <a:lnTo>
                    <a:pt x="393" y="3252"/>
                  </a:lnTo>
                  <a:lnTo>
                    <a:pt x="384" y="3259"/>
                  </a:lnTo>
                  <a:lnTo>
                    <a:pt x="364" y="3271"/>
                  </a:lnTo>
                  <a:lnTo>
                    <a:pt x="344" y="3283"/>
                  </a:lnTo>
                  <a:lnTo>
                    <a:pt x="335" y="3288"/>
                  </a:lnTo>
                  <a:lnTo>
                    <a:pt x="326" y="3295"/>
                  </a:lnTo>
                  <a:lnTo>
                    <a:pt x="318" y="3302"/>
                  </a:lnTo>
                  <a:lnTo>
                    <a:pt x="310" y="3308"/>
                  </a:lnTo>
                  <a:lnTo>
                    <a:pt x="304" y="3316"/>
                  </a:lnTo>
                  <a:lnTo>
                    <a:pt x="299" y="3326"/>
                  </a:lnTo>
                  <a:lnTo>
                    <a:pt x="296" y="3336"/>
                  </a:lnTo>
                  <a:lnTo>
                    <a:pt x="295" y="3347"/>
                  </a:lnTo>
                  <a:lnTo>
                    <a:pt x="296" y="3355"/>
                  </a:lnTo>
                  <a:lnTo>
                    <a:pt x="298" y="3362"/>
                  </a:lnTo>
                  <a:lnTo>
                    <a:pt x="300" y="3366"/>
                  </a:lnTo>
                  <a:lnTo>
                    <a:pt x="303" y="3371"/>
                  </a:lnTo>
                  <a:lnTo>
                    <a:pt x="311" y="3378"/>
                  </a:lnTo>
                  <a:lnTo>
                    <a:pt x="320" y="3383"/>
                  </a:lnTo>
                  <a:lnTo>
                    <a:pt x="330" y="3388"/>
                  </a:lnTo>
                  <a:lnTo>
                    <a:pt x="339" y="3394"/>
                  </a:lnTo>
                  <a:lnTo>
                    <a:pt x="343" y="3398"/>
                  </a:lnTo>
                  <a:lnTo>
                    <a:pt x="346" y="3403"/>
                  </a:lnTo>
                  <a:lnTo>
                    <a:pt x="348" y="3408"/>
                  </a:lnTo>
                  <a:lnTo>
                    <a:pt x="350" y="3414"/>
                  </a:lnTo>
                  <a:lnTo>
                    <a:pt x="344" y="3418"/>
                  </a:lnTo>
                  <a:lnTo>
                    <a:pt x="338" y="3423"/>
                  </a:lnTo>
                  <a:lnTo>
                    <a:pt x="331" y="3428"/>
                  </a:lnTo>
                  <a:lnTo>
                    <a:pt x="324" y="3436"/>
                  </a:lnTo>
                  <a:lnTo>
                    <a:pt x="318" y="3444"/>
                  </a:lnTo>
                  <a:lnTo>
                    <a:pt x="312" y="3452"/>
                  </a:lnTo>
                  <a:lnTo>
                    <a:pt x="310" y="3460"/>
                  </a:lnTo>
                  <a:lnTo>
                    <a:pt x="308" y="3468"/>
                  </a:lnTo>
                  <a:lnTo>
                    <a:pt x="308" y="3478"/>
                  </a:lnTo>
                  <a:lnTo>
                    <a:pt x="310" y="3486"/>
                  </a:lnTo>
                  <a:lnTo>
                    <a:pt x="312" y="3492"/>
                  </a:lnTo>
                  <a:lnTo>
                    <a:pt x="316" y="3498"/>
                  </a:lnTo>
                  <a:lnTo>
                    <a:pt x="320" y="3502"/>
                  </a:lnTo>
                  <a:lnTo>
                    <a:pt x="326" y="3504"/>
                  </a:lnTo>
                  <a:lnTo>
                    <a:pt x="331" y="3508"/>
                  </a:lnTo>
                  <a:lnTo>
                    <a:pt x="338" y="3510"/>
                  </a:lnTo>
                  <a:lnTo>
                    <a:pt x="350" y="3515"/>
                  </a:lnTo>
                  <a:lnTo>
                    <a:pt x="362" y="3519"/>
                  </a:lnTo>
                  <a:lnTo>
                    <a:pt x="367" y="3522"/>
                  </a:lnTo>
                  <a:lnTo>
                    <a:pt x="372" y="3526"/>
                  </a:lnTo>
                  <a:lnTo>
                    <a:pt x="376" y="3530"/>
                  </a:lnTo>
                  <a:lnTo>
                    <a:pt x="380" y="3535"/>
                  </a:lnTo>
                  <a:lnTo>
                    <a:pt x="385" y="3547"/>
                  </a:lnTo>
                  <a:lnTo>
                    <a:pt x="389" y="3563"/>
                  </a:lnTo>
                  <a:lnTo>
                    <a:pt x="392" y="3580"/>
                  </a:lnTo>
                  <a:lnTo>
                    <a:pt x="392" y="3598"/>
                  </a:lnTo>
                  <a:lnTo>
                    <a:pt x="392" y="3632"/>
                  </a:lnTo>
                  <a:lnTo>
                    <a:pt x="392" y="3660"/>
                  </a:lnTo>
                  <a:lnTo>
                    <a:pt x="395" y="3667"/>
                  </a:lnTo>
                  <a:lnTo>
                    <a:pt x="399" y="3674"/>
                  </a:lnTo>
                  <a:lnTo>
                    <a:pt x="404" y="3679"/>
                  </a:lnTo>
                  <a:lnTo>
                    <a:pt x="411" y="3684"/>
                  </a:lnTo>
                  <a:lnTo>
                    <a:pt x="425" y="3694"/>
                  </a:lnTo>
                  <a:lnTo>
                    <a:pt x="441" y="3703"/>
                  </a:lnTo>
                  <a:lnTo>
                    <a:pt x="449" y="3708"/>
                  </a:lnTo>
                  <a:lnTo>
                    <a:pt x="456" y="3714"/>
                  </a:lnTo>
                  <a:lnTo>
                    <a:pt x="464" y="3720"/>
                  </a:lnTo>
                  <a:lnTo>
                    <a:pt x="469" y="3727"/>
                  </a:lnTo>
                  <a:lnTo>
                    <a:pt x="475" y="3735"/>
                  </a:lnTo>
                  <a:lnTo>
                    <a:pt x="479" y="3743"/>
                  </a:lnTo>
                  <a:lnTo>
                    <a:pt x="481" y="3752"/>
                  </a:lnTo>
                  <a:lnTo>
                    <a:pt x="483" y="3763"/>
                  </a:lnTo>
                  <a:lnTo>
                    <a:pt x="483" y="3768"/>
                  </a:lnTo>
                  <a:lnTo>
                    <a:pt x="485" y="3772"/>
                  </a:lnTo>
                  <a:lnTo>
                    <a:pt x="488" y="3777"/>
                  </a:lnTo>
                  <a:lnTo>
                    <a:pt x="491" y="3781"/>
                  </a:lnTo>
                  <a:lnTo>
                    <a:pt x="495" y="3787"/>
                  </a:lnTo>
                  <a:lnTo>
                    <a:pt x="497" y="3792"/>
                  </a:lnTo>
                  <a:lnTo>
                    <a:pt x="500" y="3799"/>
                  </a:lnTo>
                  <a:lnTo>
                    <a:pt x="500" y="3805"/>
                  </a:lnTo>
                  <a:lnTo>
                    <a:pt x="493" y="3809"/>
                  </a:lnTo>
                  <a:lnTo>
                    <a:pt x="487" y="3813"/>
                  </a:lnTo>
                  <a:lnTo>
                    <a:pt x="481" y="3819"/>
                  </a:lnTo>
                  <a:lnTo>
                    <a:pt x="476" y="3824"/>
                  </a:lnTo>
                  <a:lnTo>
                    <a:pt x="468" y="3836"/>
                  </a:lnTo>
                  <a:lnTo>
                    <a:pt x="461" y="3851"/>
                  </a:lnTo>
                  <a:lnTo>
                    <a:pt x="457" y="3865"/>
                  </a:lnTo>
                  <a:lnTo>
                    <a:pt x="453" y="3883"/>
                  </a:lnTo>
                  <a:lnTo>
                    <a:pt x="451" y="3899"/>
                  </a:lnTo>
                  <a:lnTo>
                    <a:pt x="448" y="3915"/>
                  </a:lnTo>
                  <a:lnTo>
                    <a:pt x="444" y="3931"/>
                  </a:lnTo>
                  <a:lnTo>
                    <a:pt x="441" y="3947"/>
                  </a:lnTo>
                  <a:lnTo>
                    <a:pt x="436" y="3960"/>
                  </a:lnTo>
                  <a:lnTo>
                    <a:pt x="431" y="3973"/>
                  </a:lnTo>
                  <a:lnTo>
                    <a:pt x="427" y="3979"/>
                  </a:lnTo>
                  <a:lnTo>
                    <a:pt x="423" y="3983"/>
                  </a:lnTo>
                  <a:lnTo>
                    <a:pt x="419" y="3988"/>
                  </a:lnTo>
                  <a:lnTo>
                    <a:pt x="413" y="3991"/>
                  </a:lnTo>
                  <a:lnTo>
                    <a:pt x="408" y="3995"/>
                  </a:lnTo>
                  <a:lnTo>
                    <a:pt x="401" y="3996"/>
                  </a:lnTo>
                  <a:lnTo>
                    <a:pt x="393" y="3997"/>
                  </a:lnTo>
                  <a:lnTo>
                    <a:pt x="385" y="3997"/>
                  </a:lnTo>
                  <a:lnTo>
                    <a:pt x="373" y="3997"/>
                  </a:lnTo>
                  <a:lnTo>
                    <a:pt x="364" y="3995"/>
                  </a:lnTo>
                  <a:lnTo>
                    <a:pt x="358" y="3992"/>
                  </a:lnTo>
                  <a:lnTo>
                    <a:pt x="351" y="3989"/>
                  </a:lnTo>
                  <a:lnTo>
                    <a:pt x="344" y="3985"/>
                  </a:lnTo>
                  <a:lnTo>
                    <a:pt x="338" y="3983"/>
                  </a:lnTo>
                  <a:lnTo>
                    <a:pt x="330" y="3980"/>
                  </a:lnTo>
                  <a:lnTo>
                    <a:pt x="320" y="3980"/>
                  </a:lnTo>
                  <a:lnTo>
                    <a:pt x="316" y="3980"/>
                  </a:lnTo>
                  <a:lnTo>
                    <a:pt x="314" y="3981"/>
                  </a:lnTo>
                  <a:lnTo>
                    <a:pt x="311" y="3984"/>
                  </a:lnTo>
                  <a:lnTo>
                    <a:pt x="310" y="3987"/>
                  </a:lnTo>
                  <a:lnTo>
                    <a:pt x="306" y="3993"/>
                  </a:lnTo>
                  <a:lnTo>
                    <a:pt x="303" y="4003"/>
                  </a:lnTo>
                  <a:lnTo>
                    <a:pt x="299" y="4020"/>
                  </a:lnTo>
                  <a:lnTo>
                    <a:pt x="295" y="4035"/>
                  </a:lnTo>
                  <a:lnTo>
                    <a:pt x="291" y="4043"/>
                  </a:lnTo>
                  <a:lnTo>
                    <a:pt x="287" y="4051"/>
                  </a:lnTo>
                  <a:lnTo>
                    <a:pt x="280" y="4057"/>
                  </a:lnTo>
                  <a:lnTo>
                    <a:pt x="274" y="4064"/>
                  </a:lnTo>
                  <a:lnTo>
                    <a:pt x="259" y="4075"/>
                  </a:lnTo>
                  <a:lnTo>
                    <a:pt x="244" y="4085"/>
                  </a:lnTo>
                  <a:lnTo>
                    <a:pt x="230" y="4096"/>
                  </a:lnTo>
                  <a:lnTo>
                    <a:pt x="216" y="4107"/>
                  </a:lnTo>
                  <a:lnTo>
                    <a:pt x="212" y="4113"/>
                  </a:lnTo>
                  <a:lnTo>
                    <a:pt x="208" y="4120"/>
                  </a:lnTo>
                  <a:lnTo>
                    <a:pt x="206" y="4128"/>
                  </a:lnTo>
                  <a:lnTo>
                    <a:pt x="206" y="4136"/>
                  </a:lnTo>
                  <a:lnTo>
                    <a:pt x="206" y="4141"/>
                  </a:lnTo>
                  <a:lnTo>
                    <a:pt x="208" y="4147"/>
                  </a:lnTo>
                  <a:lnTo>
                    <a:pt x="211" y="4151"/>
                  </a:lnTo>
                  <a:lnTo>
                    <a:pt x="215" y="4155"/>
                  </a:lnTo>
                  <a:lnTo>
                    <a:pt x="224" y="4161"/>
                  </a:lnTo>
                  <a:lnTo>
                    <a:pt x="235" y="4169"/>
                  </a:lnTo>
                  <a:lnTo>
                    <a:pt x="247" y="4177"/>
                  </a:lnTo>
                  <a:lnTo>
                    <a:pt x="256" y="4187"/>
                  </a:lnTo>
                  <a:lnTo>
                    <a:pt x="260" y="4192"/>
                  </a:lnTo>
                  <a:lnTo>
                    <a:pt x="263" y="4199"/>
                  </a:lnTo>
                  <a:lnTo>
                    <a:pt x="264" y="4207"/>
                  </a:lnTo>
                  <a:lnTo>
                    <a:pt x="266" y="4215"/>
                  </a:lnTo>
                  <a:lnTo>
                    <a:pt x="264" y="4228"/>
                  </a:lnTo>
                  <a:lnTo>
                    <a:pt x="263" y="4236"/>
                  </a:lnTo>
                  <a:lnTo>
                    <a:pt x="262" y="4240"/>
                  </a:lnTo>
                  <a:lnTo>
                    <a:pt x="260" y="4241"/>
                  </a:lnTo>
                  <a:lnTo>
                    <a:pt x="258" y="4243"/>
                  </a:lnTo>
                  <a:lnTo>
                    <a:pt x="255" y="4244"/>
                  </a:lnTo>
                  <a:lnTo>
                    <a:pt x="240" y="4247"/>
                  </a:lnTo>
                  <a:lnTo>
                    <a:pt x="218" y="4251"/>
                  </a:lnTo>
                  <a:lnTo>
                    <a:pt x="210" y="4255"/>
                  </a:lnTo>
                  <a:lnTo>
                    <a:pt x="202" y="4260"/>
                  </a:lnTo>
                  <a:lnTo>
                    <a:pt x="195" y="4265"/>
                  </a:lnTo>
                  <a:lnTo>
                    <a:pt x="187" y="4272"/>
                  </a:lnTo>
                  <a:lnTo>
                    <a:pt x="180" y="4280"/>
                  </a:lnTo>
                  <a:lnTo>
                    <a:pt x="174" y="4288"/>
                  </a:lnTo>
                  <a:lnTo>
                    <a:pt x="168" y="4297"/>
                  </a:lnTo>
                  <a:lnTo>
                    <a:pt x="163" y="4307"/>
                  </a:lnTo>
                  <a:lnTo>
                    <a:pt x="152" y="4326"/>
                  </a:lnTo>
                  <a:lnTo>
                    <a:pt x="146" y="4348"/>
                  </a:lnTo>
                  <a:lnTo>
                    <a:pt x="143" y="4358"/>
                  </a:lnTo>
                  <a:lnTo>
                    <a:pt x="140" y="4369"/>
                  </a:lnTo>
                  <a:lnTo>
                    <a:pt x="139" y="4378"/>
                  </a:lnTo>
                  <a:lnTo>
                    <a:pt x="139" y="4389"/>
                  </a:lnTo>
                  <a:lnTo>
                    <a:pt x="140" y="4412"/>
                  </a:lnTo>
                  <a:lnTo>
                    <a:pt x="142" y="4433"/>
                  </a:lnTo>
                  <a:lnTo>
                    <a:pt x="146" y="4452"/>
                  </a:lnTo>
                  <a:lnTo>
                    <a:pt x="150" y="4468"/>
                  </a:lnTo>
                  <a:lnTo>
                    <a:pt x="156" y="4484"/>
                  </a:lnTo>
                  <a:lnTo>
                    <a:pt x="162" y="4498"/>
                  </a:lnTo>
                  <a:lnTo>
                    <a:pt x="170" y="4512"/>
                  </a:lnTo>
                  <a:lnTo>
                    <a:pt x="178" y="4525"/>
                  </a:lnTo>
                  <a:lnTo>
                    <a:pt x="195" y="4549"/>
                  </a:lnTo>
                  <a:lnTo>
                    <a:pt x="212" y="4572"/>
                  </a:lnTo>
                  <a:lnTo>
                    <a:pt x="231" y="4597"/>
                  </a:lnTo>
                  <a:lnTo>
                    <a:pt x="247" y="4624"/>
                  </a:lnTo>
                  <a:lnTo>
                    <a:pt x="251" y="4630"/>
                  </a:lnTo>
                  <a:lnTo>
                    <a:pt x="256" y="4636"/>
                  </a:lnTo>
                  <a:lnTo>
                    <a:pt x="263" y="4641"/>
                  </a:lnTo>
                  <a:lnTo>
                    <a:pt x="270" y="4645"/>
                  </a:lnTo>
                  <a:lnTo>
                    <a:pt x="284" y="4652"/>
                  </a:lnTo>
                  <a:lnTo>
                    <a:pt x="299" y="4658"/>
                  </a:lnTo>
                  <a:lnTo>
                    <a:pt x="314" y="4666"/>
                  </a:lnTo>
                  <a:lnTo>
                    <a:pt x="326" y="4674"/>
                  </a:lnTo>
                  <a:lnTo>
                    <a:pt x="331" y="4681"/>
                  </a:lnTo>
                  <a:lnTo>
                    <a:pt x="335" y="4686"/>
                  </a:lnTo>
                  <a:lnTo>
                    <a:pt x="338" y="4694"/>
                  </a:lnTo>
                  <a:lnTo>
                    <a:pt x="338" y="4702"/>
                  </a:lnTo>
                  <a:lnTo>
                    <a:pt x="338" y="4717"/>
                  </a:lnTo>
                  <a:lnTo>
                    <a:pt x="338" y="4730"/>
                  </a:lnTo>
                  <a:lnTo>
                    <a:pt x="338" y="4741"/>
                  </a:lnTo>
                  <a:lnTo>
                    <a:pt x="338" y="4745"/>
                  </a:lnTo>
                  <a:lnTo>
                    <a:pt x="338" y="4750"/>
                  </a:lnTo>
                  <a:lnTo>
                    <a:pt x="339" y="4756"/>
                  </a:lnTo>
                  <a:lnTo>
                    <a:pt x="342" y="4760"/>
                  </a:lnTo>
                  <a:lnTo>
                    <a:pt x="343" y="4765"/>
                  </a:lnTo>
                  <a:lnTo>
                    <a:pt x="350" y="4774"/>
                  </a:lnTo>
                  <a:lnTo>
                    <a:pt x="356" y="4782"/>
                  </a:lnTo>
                  <a:lnTo>
                    <a:pt x="363" y="4793"/>
                  </a:lnTo>
                  <a:lnTo>
                    <a:pt x="368" y="4805"/>
                  </a:lnTo>
                  <a:lnTo>
                    <a:pt x="371" y="4812"/>
                  </a:lnTo>
                  <a:lnTo>
                    <a:pt x="372" y="4818"/>
                  </a:lnTo>
                  <a:lnTo>
                    <a:pt x="373" y="4826"/>
                  </a:lnTo>
                  <a:lnTo>
                    <a:pt x="373" y="4834"/>
                  </a:lnTo>
                  <a:lnTo>
                    <a:pt x="404" y="4834"/>
                  </a:lnTo>
                  <a:lnTo>
                    <a:pt x="416" y="4826"/>
                  </a:lnTo>
                  <a:lnTo>
                    <a:pt x="431" y="4813"/>
                  </a:lnTo>
                  <a:lnTo>
                    <a:pt x="445" y="4798"/>
                  </a:lnTo>
                  <a:lnTo>
                    <a:pt x="460" y="4782"/>
                  </a:lnTo>
                  <a:lnTo>
                    <a:pt x="475" y="4769"/>
                  </a:lnTo>
                  <a:lnTo>
                    <a:pt x="489" y="4756"/>
                  </a:lnTo>
                  <a:lnTo>
                    <a:pt x="496" y="4752"/>
                  </a:lnTo>
                  <a:lnTo>
                    <a:pt x="501" y="4748"/>
                  </a:lnTo>
                  <a:lnTo>
                    <a:pt x="507" y="4745"/>
                  </a:lnTo>
                  <a:lnTo>
                    <a:pt x="512" y="4745"/>
                  </a:lnTo>
                  <a:lnTo>
                    <a:pt x="528" y="4745"/>
                  </a:lnTo>
                  <a:lnTo>
                    <a:pt x="545" y="4749"/>
                  </a:lnTo>
                  <a:lnTo>
                    <a:pt x="564" y="4753"/>
                  </a:lnTo>
                  <a:lnTo>
                    <a:pt x="583" y="4760"/>
                  </a:lnTo>
                  <a:lnTo>
                    <a:pt x="601" y="4769"/>
                  </a:lnTo>
                  <a:lnTo>
                    <a:pt x="620" y="4778"/>
                  </a:lnTo>
                  <a:lnTo>
                    <a:pt x="637" y="4789"/>
                  </a:lnTo>
                  <a:lnTo>
                    <a:pt x="655" y="4802"/>
                  </a:lnTo>
                  <a:lnTo>
                    <a:pt x="672" y="4816"/>
                  </a:lnTo>
                  <a:lnTo>
                    <a:pt x="687" y="4830"/>
                  </a:lnTo>
                  <a:lnTo>
                    <a:pt x="700" y="4845"/>
                  </a:lnTo>
                  <a:lnTo>
                    <a:pt x="712" y="4861"/>
                  </a:lnTo>
                  <a:lnTo>
                    <a:pt x="721" y="4878"/>
                  </a:lnTo>
                  <a:lnTo>
                    <a:pt x="729" y="4896"/>
                  </a:lnTo>
                  <a:lnTo>
                    <a:pt x="732" y="4905"/>
                  </a:lnTo>
                  <a:lnTo>
                    <a:pt x="733" y="4913"/>
                  </a:lnTo>
                  <a:lnTo>
                    <a:pt x="735" y="4922"/>
                  </a:lnTo>
                  <a:lnTo>
                    <a:pt x="735" y="4931"/>
                  </a:lnTo>
                  <a:lnTo>
                    <a:pt x="735" y="4939"/>
                  </a:lnTo>
                  <a:lnTo>
                    <a:pt x="731" y="4947"/>
                  </a:lnTo>
                  <a:lnTo>
                    <a:pt x="728" y="4954"/>
                  </a:lnTo>
                  <a:lnTo>
                    <a:pt x="723" y="4962"/>
                  </a:lnTo>
                  <a:lnTo>
                    <a:pt x="719" y="4970"/>
                  </a:lnTo>
                  <a:lnTo>
                    <a:pt x="715" y="4978"/>
                  </a:lnTo>
                  <a:lnTo>
                    <a:pt x="712" y="4987"/>
                  </a:lnTo>
                  <a:lnTo>
                    <a:pt x="711" y="4997"/>
                  </a:lnTo>
                  <a:lnTo>
                    <a:pt x="712" y="5014"/>
                  </a:lnTo>
                  <a:lnTo>
                    <a:pt x="715" y="5029"/>
                  </a:lnTo>
                  <a:lnTo>
                    <a:pt x="716" y="5035"/>
                  </a:lnTo>
                  <a:lnTo>
                    <a:pt x="719" y="5041"/>
                  </a:lnTo>
                  <a:lnTo>
                    <a:pt x="721" y="5047"/>
                  </a:lnTo>
                  <a:lnTo>
                    <a:pt x="725" y="5051"/>
                  </a:lnTo>
                  <a:lnTo>
                    <a:pt x="729" y="5055"/>
                  </a:lnTo>
                  <a:lnTo>
                    <a:pt x="733" y="5059"/>
                  </a:lnTo>
                  <a:lnTo>
                    <a:pt x="739" y="5062"/>
                  </a:lnTo>
                  <a:lnTo>
                    <a:pt x="744" y="5065"/>
                  </a:lnTo>
                  <a:lnTo>
                    <a:pt x="756" y="5069"/>
                  </a:lnTo>
                  <a:lnTo>
                    <a:pt x="771" y="5070"/>
                  </a:lnTo>
                  <a:lnTo>
                    <a:pt x="780" y="5069"/>
                  </a:lnTo>
                  <a:lnTo>
                    <a:pt x="787" y="5067"/>
                  </a:lnTo>
                  <a:lnTo>
                    <a:pt x="793" y="5066"/>
                  </a:lnTo>
                  <a:lnTo>
                    <a:pt x="797" y="5063"/>
                  </a:lnTo>
                  <a:lnTo>
                    <a:pt x="805" y="5057"/>
                  </a:lnTo>
                  <a:lnTo>
                    <a:pt x="812" y="5049"/>
                  </a:lnTo>
                  <a:lnTo>
                    <a:pt x="817" y="5041"/>
                  </a:lnTo>
                  <a:lnTo>
                    <a:pt x="824" y="5034"/>
                  </a:lnTo>
                  <a:lnTo>
                    <a:pt x="828" y="5031"/>
                  </a:lnTo>
                  <a:lnTo>
                    <a:pt x="832" y="5029"/>
                  </a:lnTo>
                  <a:lnTo>
                    <a:pt x="837" y="5027"/>
                  </a:lnTo>
                  <a:lnTo>
                    <a:pt x="844" y="5027"/>
                  </a:lnTo>
                  <a:lnTo>
                    <a:pt x="853" y="5027"/>
                  </a:lnTo>
                  <a:lnTo>
                    <a:pt x="863" y="5029"/>
                  </a:lnTo>
                  <a:lnTo>
                    <a:pt x="869" y="5031"/>
                  </a:lnTo>
                  <a:lnTo>
                    <a:pt x="876" y="5034"/>
                  </a:lnTo>
                  <a:lnTo>
                    <a:pt x="883" y="5035"/>
                  </a:lnTo>
                  <a:lnTo>
                    <a:pt x="888" y="5038"/>
                  </a:lnTo>
                  <a:lnTo>
                    <a:pt x="896" y="5039"/>
                  </a:lnTo>
                  <a:lnTo>
                    <a:pt x="904" y="5039"/>
                  </a:lnTo>
                  <a:lnTo>
                    <a:pt x="923" y="5039"/>
                  </a:lnTo>
                  <a:lnTo>
                    <a:pt x="936" y="5039"/>
                  </a:lnTo>
                  <a:lnTo>
                    <a:pt x="947" y="5039"/>
                  </a:lnTo>
                  <a:lnTo>
                    <a:pt x="957" y="5039"/>
                  </a:lnTo>
                  <a:lnTo>
                    <a:pt x="964" y="5041"/>
                  </a:lnTo>
                  <a:lnTo>
                    <a:pt x="969" y="5042"/>
                  </a:lnTo>
                  <a:lnTo>
                    <a:pt x="975" y="5046"/>
                  </a:lnTo>
                  <a:lnTo>
                    <a:pt x="979" y="5050"/>
                  </a:lnTo>
                  <a:lnTo>
                    <a:pt x="985" y="5061"/>
                  </a:lnTo>
                  <a:lnTo>
                    <a:pt x="992" y="5074"/>
                  </a:lnTo>
                  <a:lnTo>
                    <a:pt x="999" y="5087"/>
                  </a:lnTo>
                  <a:lnTo>
                    <a:pt x="1007" y="5101"/>
                  </a:lnTo>
                  <a:lnTo>
                    <a:pt x="1011" y="5106"/>
                  </a:lnTo>
                  <a:lnTo>
                    <a:pt x="1016" y="5111"/>
                  </a:lnTo>
                  <a:lnTo>
                    <a:pt x="1023" y="5115"/>
                  </a:lnTo>
                  <a:lnTo>
                    <a:pt x="1031" y="5118"/>
                  </a:lnTo>
                  <a:lnTo>
                    <a:pt x="1031" y="5123"/>
                  </a:lnTo>
                  <a:lnTo>
                    <a:pt x="1072" y="5091"/>
                  </a:lnTo>
                  <a:lnTo>
                    <a:pt x="1120" y="5055"/>
                  </a:lnTo>
                  <a:lnTo>
                    <a:pt x="1145" y="5035"/>
                  </a:lnTo>
                  <a:lnTo>
                    <a:pt x="1172" y="5014"/>
                  </a:lnTo>
                  <a:lnTo>
                    <a:pt x="1197" y="4989"/>
                  </a:lnTo>
                  <a:lnTo>
                    <a:pt x="1222" y="4961"/>
                  </a:lnTo>
                  <a:lnTo>
                    <a:pt x="1218" y="4958"/>
                  </a:lnTo>
                  <a:lnTo>
                    <a:pt x="1209" y="4947"/>
                  </a:lnTo>
                  <a:lnTo>
                    <a:pt x="1196" y="4931"/>
                  </a:lnTo>
                  <a:lnTo>
                    <a:pt x="1181" y="4913"/>
                  </a:lnTo>
                  <a:lnTo>
                    <a:pt x="1174" y="4902"/>
                  </a:lnTo>
                  <a:lnTo>
                    <a:pt x="1168" y="4890"/>
                  </a:lnTo>
                  <a:lnTo>
                    <a:pt x="1164" y="4880"/>
                  </a:lnTo>
                  <a:lnTo>
                    <a:pt x="1160" y="4868"/>
                  </a:lnTo>
                  <a:lnTo>
                    <a:pt x="1157" y="4856"/>
                  </a:lnTo>
                  <a:lnTo>
                    <a:pt x="1157" y="4845"/>
                  </a:lnTo>
                  <a:lnTo>
                    <a:pt x="1158" y="4833"/>
                  </a:lnTo>
                  <a:lnTo>
                    <a:pt x="1162" y="4822"/>
                  </a:lnTo>
                  <a:lnTo>
                    <a:pt x="1172" y="4810"/>
                  </a:lnTo>
                  <a:lnTo>
                    <a:pt x="1184" y="4800"/>
                  </a:lnTo>
                  <a:lnTo>
                    <a:pt x="1197" y="4788"/>
                  </a:lnTo>
                  <a:lnTo>
                    <a:pt x="1213" y="4777"/>
                  </a:lnTo>
                  <a:lnTo>
                    <a:pt x="1249" y="4756"/>
                  </a:lnTo>
                  <a:lnTo>
                    <a:pt x="1289" y="4733"/>
                  </a:lnTo>
                  <a:lnTo>
                    <a:pt x="1332" y="4710"/>
                  </a:lnTo>
                  <a:lnTo>
                    <a:pt x="1374" y="4686"/>
                  </a:lnTo>
                  <a:lnTo>
                    <a:pt x="1394" y="4673"/>
                  </a:lnTo>
                  <a:lnTo>
                    <a:pt x="1414" y="4660"/>
                  </a:lnTo>
                  <a:lnTo>
                    <a:pt x="1434" y="4645"/>
                  </a:lnTo>
                  <a:lnTo>
                    <a:pt x="1452" y="4630"/>
                  </a:lnTo>
                  <a:lnTo>
                    <a:pt x="1456" y="4632"/>
                  </a:lnTo>
                  <a:lnTo>
                    <a:pt x="1460" y="4633"/>
                  </a:lnTo>
                  <a:lnTo>
                    <a:pt x="1462" y="4636"/>
                  </a:lnTo>
                  <a:lnTo>
                    <a:pt x="1465" y="4640"/>
                  </a:lnTo>
                  <a:lnTo>
                    <a:pt x="1466" y="4650"/>
                  </a:lnTo>
                  <a:lnTo>
                    <a:pt x="1466" y="4662"/>
                  </a:lnTo>
                  <a:lnTo>
                    <a:pt x="1461" y="4692"/>
                  </a:lnTo>
                  <a:lnTo>
                    <a:pt x="1453" y="4724"/>
                  </a:lnTo>
                  <a:lnTo>
                    <a:pt x="1449" y="4738"/>
                  </a:lnTo>
                  <a:lnTo>
                    <a:pt x="1446" y="4753"/>
                  </a:lnTo>
                  <a:lnTo>
                    <a:pt x="1445" y="4766"/>
                  </a:lnTo>
                  <a:lnTo>
                    <a:pt x="1446" y="4776"/>
                  </a:lnTo>
                  <a:lnTo>
                    <a:pt x="1448" y="4780"/>
                  </a:lnTo>
                  <a:lnTo>
                    <a:pt x="1450" y="4784"/>
                  </a:lnTo>
                  <a:lnTo>
                    <a:pt x="1453" y="4785"/>
                  </a:lnTo>
                  <a:lnTo>
                    <a:pt x="1457" y="4786"/>
                  </a:lnTo>
                  <a:lnTo>
                    <a:pt x="1461" y="4786"/>
                  </a:lnTo>
                  <a:lnTo>
                    <a:pt x="1468" y="4786"/>
                  </a:lnTo>
                  <a:lnTo>
                    <a:pt x="1474" y="4784"/>
                  </a:lnTo>
                  <a:lnTo>
                    <a:pt x="1482" y="4781"/>
                  </a:lnTo>
                  <a:lnTo>
                    <a:pt x="1490" y="4760"/>
                  </a:lnTo>
                  <a:lnTo>
                    <a:pt x="1500" y="4740"/>
                  </a:lnTo>
                  <a:lnTo>
                    <a:pt x="1510" y="4722"/>
                  </a:lnTo>
                  <a:lnTo>
                    <a:pt x="1521" y="4705"/>
                  </a:lnTo>
                  <a:lnTo>
                    <a:pt x="1542" y="4674"/>
                  </a:lnTo>
                  <a:lnTo>
                    <a:pt x="1564" y="4646"/>
                  </a:lnTo>
                  <a:lnTo>
                    <a:pt x="1572" y="4632"/>
                  </a:lnTo>
                  <a:lnTo>
                    <a:pt x="1580" y="4616"/>
                  </a:lnTo>
                  <a:lnTo>
                    <a:pt x="1586" y="4601"/>
                  </a:lnTo>
                  <a:lnTo>
                    <a:pt x="1592" y="4584"/>
                  </a:lnTo>
                  <a:lnTo>
                    <a:pt x="1594" y="4565"/>
                  </a:lnTo>
                  <a:lnTo>
                    <a:pt x="1596" y="4545"/>
                  </a:lnTo>
                  <a:lnTo>
                    <a:pt x="1594" y="4522"/>
                  </a:lnTo>
                  <a:lnTo>
                    <a:pt x="1590" y="4497"/>
                  </a:lnTo>
                  <a:lnTo>
                    <a:pt x="1626" y="4449"/>
                  </a:lnTo>
                  <a:lnTo>
                    <a:pt x="1660" y="4405"/>
                  </a:lnTo>
                  <a:lnTo>
                    <a:pt x="1668" y="4394"/>
                  </a:lnTo>
                  <a:lnTo>
                    <a:pt x="1674" y="4382"/>
                  </a:lnTo>
                  <a:lnTo>
                    <a:pt x="1681" y="4370"/>
                  </a:lnTo>
                  <a:lnTo>
                    <a:pt x="1686" y="4358"/>
                  </a:lnTo>
                  <a:lnTo>
                    <a:pt x="1690" y="4345"/>
                  </a:lnTo>
                  <a:lnTo>
                    <a:pt x="1694" y="4330"/>
                  </a:lnTo>
                  <a:lnTo>
                    <a:pt x="1697" y="4316"/>
                  </a:lnTo>
                  <a:lnTo>
                    <a:pt x="1698" y="4299"/>
                  </a:lnTo>
                  <a:lnTo>
                    <a:pt x="1698" y="4295"/>
                  </a:lnTo>
                  <a:lnTo>
                    <a:pt x="1697" y="4291"/>
                  </a:lnTo>
                  <a:lnTo>
                    <a:pt x="1696" y="4288"/>
                  </a:lnTo>
                  <a:lnTo>
                    <a:pt x="1693" y="4288"/>
                  </a:lnTo>
                  <a:lnTo>
                    <a:pt x="1690" y="4288"/>
                  </a:lnTo>
                  <a:lnTo>
                    <a:pt x="1686" y="4289"/>
                  </a:lnTo>
                  <a:lnTo>
                    <a:pt x="1682" y="4292"/>
                  </a:lnTo>
                  <a:lnTo>
                    <a:pt x="1677" y="4295"/>
                  </a:lnTo>
                  <a:lnTo>
                    <a:pt x="1656" y="4313"/>
                  </a:lnTo>
                  <a:lnTo>
                    <a:pt x="1629" y="4340"/>
                  </a:lnTo>
                  <a:lnTo>
                    <a:pt x="1614" y="4353"/>
                  </a:lnTo>
                  <a:lnTo>
                    <a:pt x="1601" y="4366"/>
                  </a:lnTo>
                  <a:lnTo>
                    <a:pt x="1588" y="4377"/>
                  </a:lnTo>
                  <a:lnTo>
                    <a:pt x="1574" y="4386"/>
                  </a:lnTo>
                  <a:lnTo>
                    <a:pt x="1568" y="4390"/>
                  </a:lnTo>
                  <a:lnTo>
                    <a:pt x="1562" y="4393"/>
                  </a:lnTo>
                  <a:lnTo>
                    <a:pt x="1557" y="4396"/>
                  </a:lnTo>
                  <a:lnTo>
                    <a:pt x="1552" y="4397"/>
                  </a:lnTo>
                  <a:lnTo>
                    <a:pt x="1546" y="4397"/>
                  </a:lnTo>
                  <a:lnTo>
                    <a:pt x="1542" y="4396"/>
                  </a:lnTo>
                  <a:lnTo>
                    <a:pt x="1540" y="4393"/>
                  </a:lnTo>
                  <a:lnTo>
                    <a:pt x="1536" y="4389"/>
                  </a:lnTo>
                  <a:lnTo>
                    <a:pt x="1526" y="4368"/>
                  </a:lnTo>
                  <a:lnTo>
                    <a:pt x="1517" y="4342"/>
                  </a:lnTo>
                  <a:lnTo>
                    <a:pt x="1508" y="4313"/>
                  </a:lnTo>
                  <a:lnTo>
                    <a:pt x="1500" y="4279"/>
                  </a:lnTo>
                  <a:lnTo>
                    <a:pt x="1485" y="4205"/>
                  </a:lnTo>
                  <a:lnTo>
                    <a:pt x="1470" y="4125"/>
                  </a:lnTo>
                  <a:lnTo>
                    <a:pt x="1454" y="4049"/>
                  </a:lnTo>
                  <a:lnTo>
                    <a:pt x="1440" y="3980"/>
                  </a:lnTo>
                  <a:lnTo>
                    <a:pt x="1432" y="3949"/>
                  </a:lnTo>
                  <a:lnTo>
                    <a:pt x="1422" y="3924"/>
                  </a:lnTo>
                  <a:lnTo>
                    <a:pt x="1418" y="3913"/>
                  </a:lnTo>
                  <a:lnTo>
                    <a:pt x="1413" y="3904"/>
                  </a:lnTo>
                  <a:lnTo>
                    <a:pt x="1409" y="3896"/>
                  </a:lnTo>
                  <a:lnTo>
                    <a:pt x="1404" y="3889"/>
                  </a:lnTo>
                  <a:lnTo>
                    <a:pt x="1394" y="3881"/>
                  </a:lnTo>
                  <a:lnTo>
                    <a:pt x="1388" y="3872"/>
                  </a:lnTo>
                  <a:lnTo>
                    <a:pt x="1381" y="3863"/>
                  </a:lnTo>
                  <a:lnTo>
                    <a:pt x="1376" y="3853"/>
                  </a:lnTo>
                  <a:lnTo>
                    <a:pt x="1372" y="3844"/>
                  </a:lnTo>
                  <a:lnTo>
                    <a:pt x="1369" y="3835"/>
                  </a:lnTo>
                  <a:lnTo>
                    <a:pt x="1366" y="3825"/>
                  </a:lnTo>
                  <a:lnTo>
                    <a:pt x="1364" y="3816"/>
                  </a:lnTo>
                  <a:lnTo>
                    <a:pt x="1364" y="3805"/>
                  </a:lnTo>
                  <a:lnTo>
                    <a:pt x="1364" y="3796"/>
                  </a:lnTo>
                  <a:lnTo>
                    <a:pt x="1364" y="3785"/>
                  </a:lnTo>
                  <a:lnTo>
                    <a:pt x="1365" y="3775"/>
                  </a:lnTo>
                  <a:lnTo>
                    <a:pt x="1369" y="3753"/>
                  </a:lnTo>
                  <a:lnTo>
                    <a:pt x="1374" y="3732"/>
                  </a:lnTo>
                  <a:lnTo>
                    <a:pt x="1390" y="3688"/>
                  </a:lnTo>
                  <a:lnTo>
                    <a:pt x="1410" y="3643"/>
                  </a:lnTo>
                  <a:lnTo>
                    <a:pt x="1420" y="3620"/>
                  </a:lnTo>
                  <a:lnTo>
                    <a:pt x="1429" y="3598"/>
                  </a:lnTo>
                  <a:lnTo>
                    <a:pt x="1438" y="3575"/>
                  </a:lnTo>
                  <a:lnTo>
                    <a:pt x="1445" y="3552"/>
                  </a:lnTo>
                  <a:lnTo>
                    <a:pt x="1456" y="3555"/>
                  </a:lnTo>
                  <a:lnTo>
                    <a:pt x="1466" y="3556"/>
                  </a:lnTo>
                  <a:lnTo>
                    <a:pt x="1474" y="3558"/>
                  </a:lnTo>
                  <a:lnTo>
                    <a:pt x="1482" y="3558"/>
                  </a:lnTo>
                  <a:lnTo>
                    <a:pt x="1489" y="3556"/>
                  </a:lnTo>
                  <a:lnTo>
                    <a:pt x="1494" y="3554"/>
                  </a:lnTo>
                  <a:lnTo>
                    <a:pt x="1500" y="3551"/>
                  </a:lnTo>
                  <a:lnTo>
                    <a:pt x="1504" y="3547"/>
                  </a:lnTo>
                  <a:lnTo>
                    <a:pt x="1508" y="3543"/>
                  </a:lnTo>
                  <a:lnTo>
                    <a:pt x="1510" y="3538"/>
                  </a:lnTo>
                  <a:lnTo>
                    <a:pt x="1512" y="3534"/>
                  </a:lnTo>
                  <a:lnTo>
                    <a:pt x="1514" y="3527"/>
                  </a:lnTo>
                  <a:lnTo>
                    <a:pt x="1516" y="3515"/>
                  </a:lnTo>
                  <a:lnTo>
                    <a:pt x="1517" y="3502"/>
                  </a:lnTo>
                  <a:lnTo>
                    <a:pt x="1516" y="3476"/>
                  </a:lnTo>
                  <a:lnTo>
                    <a:pt x="1513" y="3454"/>
                  </a:lnTo>
                  <a:lnTo>
                    <a:pt x="1513" y="3444"/>
                  </a:lnTo>
                  <a:lnTo>
                    <a:pt x="1516" y="3439"/>
                  </a:lnTo>
                  <a:lnTo>
                    <a:pt x="1517" y="3438"/>
                  </a:lnTo>
                  <a:lnTo>
                    <a:pt x="1518" y="3436"/>
                  </a:lnTo>
                  <a:lnTo>
                    <a:pt x="1521" y="3436"/>
                  </a:lnTo>
                  <a:lnTo>
                    <a:pt x="1524" y="3438"/>
                  </a:lnTo>
                  <a:lnTo>
                    <a:pt x="1532" y="3446"/>
                  </a:lnTo>
                  <a:lnTo>
                    <a:pt x="1541" y="3456"/>
                  </a:lnTo>
                  <a:lnTo>
                    <a:pt x="1550" y="3470"/>
                  </a:lnTo>
                  <a:lnTo>
                    <a:pt x="1560" y="3486"/>
                  </a:lnTo>
                  <a:lnTo>
                    <a:pt x="1580" y="3520"/>
                  </a:lnTo>
                  <a:lnTo>
                    <a:pt x="1601" y="3556"/>
                  </a:lnTo>
                  <a:lnTo>
                    <a:pt x="1610" y="3574"/>
                  </a:lnTo>
                  <a:lnTo>
                    <a:pt x="1621" y="3590"/>
                  </a:lnTo>
                  <a:lnTo>
                    <a:pt x="1630" y="3602"/>
                  </a:lnTo>
                  <a:lnTo>
                    <a:pt x="1640" y="3612"/>
                  </a:lnTo>
                  <a:lnTo>
                    <a:pt x="1644" y="3616"/>
                  </a:lnTo>
                  <a:lnTo>
                    <a:pt x="1648" y="3619"/>
                  </a:lnTo>
                  <a:lnTo>
                    <a:pt x="1652" y="3622"/>
                  </a:lnTo>
                  <a:lnTo>
                    <a:pt x="1656" y="3622"/>
                  </a:lnTo>
                  <a:lnTo>
                    <a:pt x="1658" y="3622"/>
                  </a:lnTo>
                  <a:lnTo>
                    <a:pt x="1662" y="3620"/>
                  </a:lnTo>
                  <a:lnTo>
                    <a:pt x="1665" y="3618"/>
                  </a:lnTo>
                  <a:lnTo>
                    <a:pt x="1669" y="3612"/>
                  </a:lnTo>
                  <a:lnTo>
                    <a:pt x="1678" y="3594"/>
                  </a:lnTo>
                  <a:lnTo>
                    <a:pt x="1688" y="3582"/>
                  </a:lnTo>
                  <a:lnTo>
                    <a:pt x="1692" y="3578"/>
                  </a:lnTo>
                  <a:lnTo>
                    <a:pt x="1696" y="3574"/>
                  </a:lnTo>
                  <a:lnTo>
                    <a:pt x="1700" y="3572"/>
                  </a:lnTo>
                  <a:lnTo>
                    <a:pt x="1704" y="3571"/>
                  </a:lnTo>
                  <a:lnTo>
                    <a:pt x="1706" y="3571"/>
                  </a:lnTo>
                  <a:lnTo>
                    <a:pt x="1710" y="3571"/>
                  </a:lnTo>
                  <a:lnTo>
                    <a:pt x="1714" y="3572"/>
                  </a:lnTo>
                  <a:lnTo>
                    <a:pt x="1717" y="3575"/>
                  </a:lnTo>
                  <a:lnTo>
                    <a:pt x="1724" y="3580"/>
                  </a:lnTo>
                  <a:lnTo>
                    <a:pt x="1730" y="3588"/>
                  </a:lnTo>
                  <a:lnTo>
                    <a:pt x="1742" y="3606"/>
                  </a:lnTo>
                  <a:lnTo>
                    <a:pt x="1754" y="3622"/>
                  </a:lnTo>
                  <a:lnTo>
                    <a:pt x="1761" y="3628"/>
                  </a:lnTo>
                  <a:lnTo>
                    <a:pt x="1768" y="3632"/>
                  </a:lnTo>
                  <a:lnTo>
                    <a:pt x="1772" y="3634"/>
                  </a:lnTo>
                  <a:lnTo>
                    <a:pt x="1776" y="3634"/>
                  </a:lnTo>
                  <a:lnTo>
                    <a:pt x="1780" y="3632"/>
                  </a:lnTo>
                  <a:lnTo>
                    <a:pt x="1782" y="3631"/>
                  </a:lnTo>
                  <a:lnTo>
                    <a:pt x="1790" y="3627"/>
                  </a:lnTo>
                  <a:lnTo>
                    <a:pt x="1796" y="3622"/>
                  </a:lnTo>
                  <a:lnTo>
                    <a:pt x="1800" y="3616"/>
                  </a:lnTo>
                  <a:lnTo>
                    <a:pt x="1802" y="3610"/>
                  </a:lnTo>
                  <a:lnTo>
                    <a:pt x="1804" y="3603"/>
                  </a:lnTo>
                  <a:lnTo>
                    <a:pt x="1805" y="3595"/>
                  </a:lnTo>
                  <a:lnTo>
                    <a:pt x="1804" y="3587"/>
                  </a:lnTo>
                  <a:lnTo>
                    <a:pt x="1802" y="3579"/>
                  </a:lnTo>
                  <a:lnTo>
                    <a:pt x="1797" y="3560"/>
                  </a:lnTo>
                  <a:lnTo>
                    <a:pt x="1788" y="3542"/>
                  </a:lnTo>
                  <a:lnTo>
                    <a:pt x="1778" y="3520"/>
                  </a:lnTo>
                  <a:lnTo>
                    <a:pt x="1766" y="3498"/>
                  </a:lnTo>
                  <a:lnTo>
                    <a:pt x="1754" y="3474"/>
                  </a:lnTo>
                  <a:lnTo>
                    <a:pt x="1742" y="3450"/>
                  </a:lnTo>
                  <a:lnTo>
                    <a:pt x="1732" y="3426"/>
                  </a:lnTo>
                  <a:lnTo>
                    <a:pt x="1724" y="3402"/>
                  </a:lnTo>
                  <a:lnTo>
                    <a:pt x="1720" y="3388"/>
                  </a:lnTo>
                  <a:lnTo>
                    <a:pt x="1717" y="3376"/>
                  </a:lnTo>
                  <a:lnTo>
                    <a:pt x="1716" y="3364"/>
                  </a:lnTo>
                  <a:lnTo>
                    <a:pt x="1714" y="3352"/>
                  </a:lnTo>
                  <a:lnTo>
                    <a:pt x="1716" y="3340"/>
                  </a:lnTo>
                  <a:lnTo>
                    <a:pt x="1717" y="3328"/>
                  </a:lnTo>
                  <a:lnTo>
                    <a:pt x="1718" y="3316"/>
                  </a:lnTo>
                  <a:lnTo>
                    <a:pt x="1722" y="3306"/>
                  </a:lnTo>
                  <a:lnTo>
                    <a:pt x="1729" y="3292"/>
                  </a:lnTo>
                  <a:lnTo>
                    <a:pt x="1732" y="3279"/>
                  </a:lnTo>
                  <a:lnTo>
                    <a:pt x="1734" y="3266"/>
                  </a:lnTo>
                  <a:lnTo>
                    <a:pt x="1734" y="3252"/>
                  </a:lnTo>
                  <a:lnTo>
                    <a:pt x="1733" y="3227"/>
                  </a:lnTo>
                  <a:lnTo>
                    <a:pt x="1729" y="3203"/>
                  </a:lnTo>
                  <a:lnTo>
                    <a:pt x="1718" y="3214"/>
                  </a:lnTo>
                  <a:lnTo>
                    <a:pt x="1706" y="3226"/>
                  </a:lnTo>
                  <a:lnTo>
                    <a:pt x="1700" y="3231"/>
                  </a:lnTo>
                  <a:lnTo>
                    <a:pt x="1692" y="3235"/>
                  </a:lnTo>
                  <a:lnTo>
                    <a:pt x="1684" y="3238"/>
                  </a:lnTo>
                  <a:lnTo>
                    <a:pt x="1674" y="3239"/>
                  </a:lnTo>
                  <a:lnTo>
                    <a:pt x="1668" y="3239"/>
                  </a:lnTo>
                  <a:lnTo>
                    <a:pt x="1660" y="3236"/>
                  </a:lnTo>
                  <a:lnTo>
                    <a:pt x="1653" y="3232"/>
                  </a:lnTo>
                  <a:lnTo>
                    <a:pt x="1646" y="3228"/>
                  </a:lnTo>
                  <a:lnTo>
                    <a:pt x="1641" y="3223"/>
                  </a:lnTo>
                  <a:lnTo>
                    <a:pt x="1637" y="3216"/>
                  </a:lnTo>
                  <a:lnTo>
                    <a:pt x="1633" y="3210"/>
                  </a:lnTo>
                  <a:lnTo>
                    <a:pt x="1633" y="3203"/>
                  </a:lnTo>
                  <a:lnTo>
                    <a:pt x="1626" y="3204"/>
                  </a:lnTo>
                  <a:lnTo>
                    <a:pt x="1621" y="3206"/>
                  </a:lnTo>
                  <a:lnTo>
                    <a:pt x="1617" y="3208"/>
                  </a:lnTo>
                  <a:lnTo>
                    <a:pt x="1613" y="3212"/>
                  </a:lnTo>
                  <a:lnTo>
                    <a:pt x="1609" y="3215"/>
                  </a:lnTo>
                  <a:lnTo>
                    <a:pt x="1605" y="3218"/>
                  </a:lnTo>
                  <a:lnTo>
                    <a:pt x="1598" y="3220"/>
                  </a:lnTo>
                  <a:lnTo>
                    <a:pt x="1590" y="3222"/>
                  </a:lnTo>
                  <a:lnTo>
                    <a:pt x="1585" y="3220"/>
                  </a:lnTo>
                  <a:lnTo>
                    <a:pt x="1581" y="3216"/>
                  </a:lnTo>
                  <a:lnTo>
                    <a:pt x="1577" y="3211"/>
                  </a:lnTo>
                  <a:lnTo>
                    <a:pt x="1574" y="3203"/>
                  </a:lnTo>
                  <a:lnTo>
                    <a:pt x="1568" y="3184"/>
                  </a:lnTo>
                  <a:lnTo>
                    <a:pt x="1562" y="3163"/>
                  </a:lnTo>
                  <a:lnTo>
                    <a:pt x="1558" y="3152"/>
                  </a:lnTo>
                  <a:lnTo>
                    <a:pt x="1556" y="3142"/>
                  </a:lnTo>
                  <a:lnTo>
                    <a:pt x="1550" y="3131"/>
                  </a:lnTo>
                  <a:lnTo>
                    <a:pt x="1545" y="3122"/>
                  </a:lnTo>
                  <a:lnTo>
                    <a:pt x="1538" y="3114"/>
                  </a:lnTo>
                  <a:lnTo>
                    <a:pt x="1532" y="3107"/>
                  </a:lnTo>
                  <a:lnTo>
                    <a:pt x="1522" y="3103"/>
                  </a:lnTo>
                  <a:lnTo>
                    <a:pt x="1512" y="3101"/>
                  </a:lnTo>
                  <a:lnTo>
                    <a:pt x="1461" y="3097"/>
                  </a:lnTo>
                  <a:lnTo>
                    <a:pt x="1421" y="3090"/>
                  </a:lnTo>
                  <a:lnTo>
                    <a:pt x="1413" y="3087"/>
                  </a:lnTo>
                  <a:lnTo>
                    <a:pt x="1406" y="3082"/>
                  </a:lnTo>
                  <a:lnTo>
                    <a:pt x="1400" y="3077"/>
                  </a:lnTo>
                  <a:lnTo>
                    <a:pt x="1394" y="3069"/>
                  </a:lnTo>
                  <a:lnTo>
                    <a:pt x="1390" y="3059"/>
                  </a:lnTo>
                  <a:lnTo>
                    <a:pt x="1388" y="3047"/>
                  </a:lnTo>
                  <a:lnTo>
                    <a:pt x="1386" y="3034"/>
                  </a:lnTo>
                  <a:lnTo>
                    <a:pt x="1385" y="3017"/>
                  </a:lnTo>
                  <a:lnTo>
                    <a:pt x="1277" y="2926"/>
                  </a:lnTo>
                  <a:lnTo>
                    <a:pt x="1262" y="2926"/>
                  </a:lnTo>
                  <a:lnTo>
                    <a:pt x="1249" y="2926"/>
                  </a:lnTo>
                  <a:lnTo>
                    <a:pt x="1234" y="2925"/>
                  </a:lnTo>
                  <a:lnTo>
                    <a:pt x="1221" y="2922"/>
                  </a:lnTo>
                  <a:lnTo>
                    <a:pt x="1214" y="2919"/>
                  </a:lnTo>
                  <a:lnTo>
                    <a:pt x="1208" y="2918"/>
                  </a:lnTo>
                  <a:lnTo>
                    <a:pt x="1202" y="2914"/>
                  </a:lnTo>
                  <a:lnTo>
                    <a:pt x="1198" y="2911"/>
                  </a:lnTo>
                  <a:lnTo>
                    <a:pt x="1194" y="2907"/>
                  </a:lnTo>
                  <a:lnTo>
                    <a:pt x="1190" y="2902"/>
                  </a:lnTo>
                  <a:lnTo>
                    <a:pt x="1188" y="2897"/>
                  </a:lnTo>
                  <a:lnTo>
                    <a:pt x="1186" y="2890"/>
                  </a:lnTo>
                  <a:lnTo>
                    <a:pt x="1189" y="2866"/>
                  </a:lnTo>
                  <a:lnTo>
                    <a:pt x="1192" y="2841"/>
                  </a:lnTo>
                  <a:lnTo>
                    <a:pt x="1192" y="2830"/>
                  </a:lnTo>
                  <a:lnTo>
                    <a:pt x="1189" y="2819"/>
                  </a:lnTo>
                  <a:lnTo>
                    <a:pt x="1186" y="2815"/>
                  </a:lnTo>
                  <a:lnTo>
                    <a:pt x="1184" y="2811"/>
                  </a:lnTo>
                  <a:lnTo>
                    <a:pt x="1180" y="2809"/>
                  </a:lnTo>
                  <a:lnTo>
                    <a:pt x="1174" y="2806"/>
                  </a:lnTo>
                  <a:lnTo>
                    <a:pt x="1153" y="2803"/>
                  </a:lnTo>
                  <a:lnTo>
                    <a:pt x="1128" y="2803"/>
                  </a:lnTo>
                  <a:lnTo>
                    <a:pt x="1115" y="2803"/>
                  </a:lnTo>
                  <a:lnTo>
                    <a:pt x="1103" y="2802"/>
                  </a:lnTo>
                  <a:lnTo>
                    <a:pt x="1092" y="2802"/>
                  </a:lnTo>
                  <a:lnTo>
                    <a:pt x="1084" y="2799"/>
                  </a:lnTo>
                  <a:lnTo>
                    <a:pt x="1091" y="2799"/>
                  </a:lnTo>
                  <a:lnTo>
                    <a:pt x="1084" y="2799"/>
                  </a:lnTo>
                  <a:lnTo>
                    <a:pt x="1083" y="2795"/>
                  </a:lnTo>
                  <a:lnTo>
                    <a:pt x="1081" y="2789"/>
                  </a:lnTo>
                  <a:lnTo>
                    <a:pt x="1081" y="2782"/>
                  </a:lnTo>
                  <a:lnTo>
                    <a:pt x="1083" y="2775"/>
                  </a:lnTo>
                  <a:lnTo>
                    <a:pt x="1084" y="2759"/>
                  </a:lnTo>
                  <a:lnTo>
                    <a:pt x="1084" y="2746"/>
                  </a:lnTo>
                  <a:lnTo>
                    <a:pt x="1085" y="2730"/>
                  </a:lnTo>
                  <a:lnTo>
                    <a:pt x="1085" y="2717"/>
                  </a:lnTo>
                  <a:lnTo>
                    <a:pt x="1088" y="2706"/>
                  </a:lnTo>
                  <a:lnTo>
                    <a:pt x="1089" y="2698"/>
                  </a:lnTo>
                  <a:lnTo>
                    <a:pt x="1093" y="2690"/>
                  </a:lnTo>
                  <a:lnTo>
                    <a:pt x="1096" y="2685"/>
                  </a:lnTo>
                  <a:lnTo>
                    <a:pt x="1101" y="2681"/>
                  </a:lnTo>
                  <a:lnTo>
                    <a:pt x="1105" y="2677"/>
                  </a:lnTo>
                  <a:lnTo>
                    <a:pt x="1117" y="2671"/>
                  </a:lnTo>
                  <a:lnTo>
                    <a:pt x="1131" y="2667"/>
                  </a:lnTo>
                  <a:lnTo>
                    <a:pt x="1137" y="2663"/>
                  </a:lnTo>
                  <a:lnTo>
                    <a:pt x="1145" y="2659"/>
                  </a:lnTo>
                  <a:lnTo>
                    <a:pt x="1153" y="2655"/>
                  </a:lnTo>
                  <a:lnTo>
                    <a:pt x="1162" y="2649"/>
                  </a:lnTo>
                  <a:lnTo>
                    <a:pt x="1165" y="2647"/>
                  </a:lnTo>
                  <a:lnTo>
                    <a:pt x="1168" y="2643"/>
                  </a:lnTo>
                  <a:lnTo>
                    <a:pt x="1169" y="2641"/>
                  </a:lnTo>
                  <a:lnTo>
                    <a:pt x="1170" y="2637"/>
                  </a:lnTo>
                  <a:lnTo>
                    <a:pt x="1172" y="2630"/>
                  </a:lnTo>
                  <a:lnTo>
                    <a:pt x="1170" y="2621"/>
                  </a:lnTo>
                  <a:lnTo>
                    <a:pt x="1170" y="2613"/>
                  </a:lnTo>
                  <a:lnTo>
                    <a:pt x="1170" y="2605"/>
                  </a:lnTo>
                  <a:lnTo>
                    <a:pt x="1172" y="2597"/>
                  </a:lnTo>
                  <a:lnTo>
                    <a:pt x="1174" y="2589"/>
                  </a:lnTo>
                  <a:lnTo>
                    <a:pt x="1209" y="2561"/>
                  </a:lnTo>
                  <a:lnTo>
                    <a:pt x="1241" y="2537"/>
                  </a:lnTo>
                  <a:lnTo>
                    <a:pt x="1256" y="2525"/>
                  </a:lnTo>
                  <a:lnTo>
                    <a:pt x="1270" y="2512"/>
                  </a:lnTo>
                  <a:lnTo>
                    <a:pt x="1284" y="2497"/>
                  </a:lnTo>
                  <a:lnTo>
                    <a:pt x="1294" y="2481"/>
                  </a:lnTo>
                  <a:lnTo>
                    <a:pt x="1306" y="2465"/>
                  </a:lnTo>
                  <a:lnTo>
                    <a:pt x="1318" y="2449"/>
                  </a:lnTo>
                  <a:lnTo>
                    <a:pt x="1330" y="2436"/>
                  </a:lnTo>
                  <a:lnTo>
                    <a:pt x="1342" y="2422"/>
                  </a:lnTo>
                  <a:lnTo>
                    <a:pt x="1356" y="2410"/>
                  </a:lnTo>
                  <a:lnTo>
                    <a:pt x="1369" y="2400"/>
                  </a:lnTo>
                  <a:lnTo>
                    <a:pt x="1382" y="2389"/>
                  </a:lnTo>
                  <a:lnTo>
                    <a:pt x="1397" y="2380"/>
                  </a:lnTo>
                  <a:lnTo>
                    <a:pt x="1413" y="2372"/>
                  </a:lnTo>
                  <a:lnTo>
                    <a:pt x="1428" y="2364"/>
                  </a:lnTo>
                  <a:lnTo>
                    <a:pt x="1444" y="2356"/>
                  </a:lnTo>
                  <a:lnTo>
                    <a:pt x="1461" y="2349"/>
                  </a:lnTo>
                  <a:lnTo>
                    <a:pt x="1497" y="2336"/>
                  </a:lnTo>
                  <a:lnTo>
                    <a:pt x="1536" y="2324"/>
                  </a:lnTo>
                  <a:lnTo>
                    <a:pt x="1546" y="2318"/>
                  </a:lnTo>
                  <a:lnTo>
                    <a:pt x="1554" y="2310"/>
                  </a:lnTo>
                  <a:lnTo>
                    <a:pt x="1562" y="2302"/>
                  </a:lnTo>
                  <a:lnTo>
                    <a:pt x="1570" y="2293"/>
                  </a:lnTo>
                  <a:lnTo>
                    <a:pt x="1578" y="2284"/>
                  </a:lnTo>
                  <a:lnTo>
                    <a:pt x="1589" y="2277"/>
                  </a:lnTo>
                  <a:lnTo>
                    <a:pt x="1594" y="2274"/>
                  </a:lnTo>
                  <a:lnTo>
                    <a:pt x="1600" y="2272"/>
                  </a:lnTo>
                  <a:lnTo>
                    <a:pt x="1606" y="2270"/>
                  </a:lnTo>
                  <a:lnTo>
                    <a:pt x="1614" y="2270"/>
                  </a:lnTo>
                  <a:lnTo>
                    <a:pt x="1620" y="2270"/>
                  </a:lnTo>
                  <a:lnTo>
                    <a:pt x="1625" y="2272"/>
                  </a:lnTo>
                  <a:lnTo>
                    <a:pt x="1629" y="2274"/>
                  </a:lnTo>
                  <a:lnTo>
                    <a:pt x="1633" y="2277"/>
                  </a:lnTo>
                  <a:lnTo>
                    <a:pt x="1640" y="2286"/>
                  </a:lnTo>
                  <a:lnTo>
                    <a:pt x="1645" y="2297"/>
                  </a:lnTo>
                  <a:lnTo>
                    <a:pt x="1653" y="2325"/>
                  </a:lnTo>
                  <a:lnTo>
                    <a:pt x="1660" y="2357"/>
                  </a:lnTo>
                  <a:lnTo>
                    <a:pt x="1664" y="2373"/>
                  </a:lnTo>
                  <a:lnTo>
                    <a:pt x="1668" y="2389"/>
                  </a:lnTo>
                  <a:lnTo>
                    <a:pt x="1672" y="2404"/>
                  </a:lnTo>
                  <a:lnTo>
                    <a:pt x="1678" y="2417"/>
                  </a:lnTo>
                  <a:lnTo>
                    <a:pt x="1682" y="2424"/>
                  </a:lnTo>
                  <a:lnTo>
                    <a:pt x="1686" y="2429"/>
                  </a:lnTo>
                  <a:lnTo>
                    <a:pt x="1692" y="2433"/>
                  </a:lnTo>
                  <a:lnTo>
                    <a:pt x="1696" y="2437"/>
                  </a:lnTo>
                  <a:lnTo>
                    <a:pt x="1702" y="2441"/>
                  </a:lnTo>
                  <a:lnTo>
                    <a:pt x="1708" y="2442"/>
                  </a:lnTo>
                  <a:lnTo>
                    <a:pt x="1716" y="2444"/>
                  </a:lnTo>
                  <a:lnTo>
                    <a:pt x="1722" y="2445"/>
                  </a:lnTo>
                  <a:lnTo>
                    <a:pt x="1729" y="2444"/>
                  </a:lnTo>
                  <a:lnTo>
                    <a:pt x="1734" y="2442"/>
                  </a:lnTo>
                  <a:lnTo>
                    <a:pt x="1741" y="2441"/>
                  </a:lnTo>
                  <a:lnTo>
                    <a:pt x="1746" y="2438"/>
                  </a:lnTo>
                  <a:lnTo>
                    <a:pt x="1760" y="2430"/>
                  </a:lnTo>
                  <a:lnTo>
                    <a:pt x="1773" y="2422"/>
                  </a:lnTo>
                  <a:lnTo>
                    <a:pt x="1796" y="2404"/>
                  </a:lnTo>
                  <a:lnTo>
                    <a:pt x="1813" y="2390"/>
                  </a:lnTo>
                  <a:lnTo>
                    <a:pt x="1826" y="2385"/>
                  </a:lnTo>
                  <a:lnTo>
                    <a:pt x="1841" y="2380"/>
                  </a:lnTo>
                  <a:lnTo>
                    <a:pt x="1857" y="2377"/>
                  </a:lnTo>
                  <a:lnTo>
                    <a:pt x="1874" y="2374"/>
                  </a:lnTo>
                  <a:lnTo>
                    <a:pt x="1909" y="2370"/>
                  </a:lnTo>
                  <a:lnTo>
                    <a:pt x="1943" y="2366"/>
                  </a:lnTo>
                  <a:lnTo>
                    <a:pt x="1959" y="2364"/>
                  </a:lnTo>
                  <a:lnTo>
                    <a:pt x="1974" y="2358"/>
                  </a:lnTo>
                  <a:lnTo>
                    <a:pt x="1987" y="2353"/>
                  </a:lnTo>
                  <a:lnTo>
                    <a:pt x="1999" y="2345"/>
                  </a:lnTo>
                  <a:lnTo>
                    <a:pt x="2005" y="2340"/>
                  </a:lnTo>
                  <a:lnTo>
                    <a:pt x="2010" y="2334"/>
                  </a:lnTo>
                  <a:lnTo>
                    <a:pt x="2014" y="2329"/>
                  </a:lnTo>
                  <a:lnTo>
                    <a:pt x="2017" y="2322"/>
                  </a:lnTo>
                  <a:lnTo>
                    <a:pt x="2019" y="2314"/>
                  </a:lnTo>
                  <a:lnTo>
                    <a:pt x="2022" y="2306"/>
                  </a:lnTo>
                  <a:lnTo>
                    <a:pt x="2023" y="2298"/>
                  </a:lnTo>
                  <a:lnTo>
                    <a:pt x="2023" y="2288"/>
                  </a:lnTo>
                  <a:lnTo>
                    <a:pt x="2023" y="2269"/>
                  </a:lnTo>
                  <a:lnTo>
                    <a:pt x="2023" y="2253"/>
                  </a:lnTo>
                  <a:lnTo>
                    <a:pt x="2023" y="2241"/>
                  </a:lnTo>
                  <a:lnTo>
                    <a:pt x="2023" y="2228"/>
                  </a:lnTo>
                  <a:lnTo>
                    <a:pt x="2025" y="2204"/>
                  </a:lnTo>
                  <a:lnTo>
                    <a:pt x="2029" y="2182"/>
                  </a:lnTo>
                  <a:lnTo>
                    <a:pt x="2034" y="2161"/>
                  </a:lnTo>
                  <a:lnTo>
                    <a:pt x="2041" y="2142"/>
                  </a:lnTo>
                  <a:lnTo>
                    <a:pt x="2057" y="2104"/>
                  </a:lnTo>
                  <a:lnTo>
                    <a:pt x="2071" y="2065"/>
                  </a:lnTo>
                  <a:lnTo>
                    <a:pt x="2077" y="2030"/>
                  </a:lnTo>
                  <a:lnTo>
                    <a:pt x="2081" y="1997"/>
                  </a:lnTo>
                  <a:lnTo>
                    <a:pt x="2082" y="1982"/>
                  </a:lnTo>
                  <a:lnTo>
                    <a:pt x="2086" y="1967"/>
                  </a:lnTo>
                  <a:lnTo>
                    <a:pt x="2089" y="1960"/>
                  </a:lnTo>
                  <a:lnTo>
                    <a:pt x="2093" y="1953"/>
                  </a:lnTo>
                  <a:lnTo>
                    <a:pt x="2097" y="1945"/>
                  </a:lnTo>
                  <a:lnTo>
                    <a:pt x="2102" y="1939"/>
                  </a:lnTo>
                  <a:lnTo>
                    <a:pt x="2114" y="1948"/>
                  </a:lnTo>
                  <a:lnTo>
                    <a:pt x="2123" y="1956"/>
                  </a:lnTo>
                  <a:lnTo>
                    <a:pt x="2129" y="1959"/>
                  </a:lnTo>
                  <a:lnTo>
                    <a:pt x="2135" y="1961"/>
                  </a:lnTo>
                  <a:lnTo>
                    <a:pt x="2142" y="1963"/>
                  </a:lnTo>
                  <a:lnTo>
                    <a:pt x="2150" y="1963"/>
                  </a:lnTo>
                  <a:lnTo>
                    <a:pt x="2162" y="1961"/>
                  </a:lnTo>
                  <a:lnTo>
                    <a:pt x="2174" y="1959"/>
                  </a:lnTo>
                  <a:lnTo>
                    <a:pt x="2183" y="1953"/>
                  </a:lnTo>
                  <a:lnTo>
                    <a:pt x="2193" y="1948"/>
                  </a:lnTo>
                  <a:lnTo>
                    <a:pt x="2203" y="1943"/>
                  </a:lnTo>
                  <a:lnTo>
                    <a:pt x="2214" y="1937"/>
                  </a:lnTo>
                  <a:lnTo>
                    <a:pt x="2226" y="1935"/>
                  </a:lnTo>
                  <a:lnTo>
                    <a:pt x="2241" y="1933"/>
                  </a:lnTo>
                  <a:lnTo>
                    <a:pt x="2231" y="1896"/>
                  </a:lnTo>
                  <a:lnTo>
                    <a:pt x="2223" y="1857"/>
                  </a:lnTo>
                  <a:lnTo>
                    <a:pt x="2215" y="1817"/>
                  </a:lnTo>
                  <a:lnTo>
                    <a:pt x="2207" y="1777"/>
                  </a:lnTo>
                  <a:lnTo>
                    <a:pt x="2199" y="1736"/>
                  </a:lnTo>
                  <a:lnTo>
                    <a:pt x="2191" y="1693"/>
                  </a:lnTo>
                  <a:lnTo>
                    <a:pt x="2183" y="1651"/>
                  </a:lnTo>
                  <a:lnTo>
                    <a:pt x="2174" y="1608"/>
                  </a:lnTo>
                  <a:lnTo>
                    <a:pt x="2173" y="1603"/>
                  </a:lnTo>
                  <a:lnTo>
                    <a:pt x="2173" y="1597"/>
                  </a:lnTo>
                  <a:lnTo>
                    <a:pt x="2174" y="1592"/>
                  </a:lnTo>
                  <a:lnTo>
                    <a:pt x="2175" y="1587"/>
                  </a:lnTo>
                  <a:lnTo>
                    <a:pt x="2181" y="1576"/>
                  </a:lnTo>
                  <a:lnTo>
                    <a:pt x="2189" y="1565"/>
                  </a:lnTo>
                  <a:lnTo>
                    <a:pt x="2210" y="1543"/>
                  </a:lnTo>
                  <a:lnTo>
                    <a:pt x="2237" y="1519"/>
                  </a:lnTo>
                  <a:lnTo>
                    <a:pt x="2250" y="1507"/>
                  </a:lnTo>
                  <a:lnTo>
                    <a:pt x="2265" y="1493"/>
                  </a:lnTo>
                  <a:lnTo>
                    <a:pt x="2277" y="1480"/>
                  </a:lnTo>
                  <a:lnTo>
                    <a:pt x="2289" y="1465"/>
                  </a:lnTo>
                  <a:lnTo>
                    <a:pt x="2298" y="1451"/>
                  </a:lnTo>
                  <a:lnTo>
                    <a:pt x="2306" y="1436"/>
                  </a:lnTo>
                  <a:lnTo>
                    <a:pt x="2309" y="1428"/>
                  </a:lnTo>
                  <a:lnTo>
                    <a:pt x="2311" y="1420"/>
                  </a:lnTo>
                  <a:lnTo>
                    <a:pt x="2313" y="1411"/>
                  </a:lnTo>
                  <a:lnTo>
                    <a:pt x="2313" y="1403"/>
                  </a:lnTo>
                  <a:lnTo>
                    <a:pt x="2313" y="1392"/>
                  </a:lnTo>
                  <a:lnTo>
                    <a:pt x="2310" y="1382"/>
                  </a:lnTo>
                  <a:lnTo>
                    <a:pt x="2307" y="1371"/>
                  </a:lnTo>
                  <a:lnTo>
                    <a:pt x="2303" y="1360"/>
                  </a:lnTo>
                  <a:lnTo>
                    <a:pt x="2298" y="1351"/>
                  </a:lnTo>
                  <a:lnTo>
                    <a:pt x="2291" y="1340"/>
                  </a:lnTo>
                  <a:lnTo>
                    <a:pt x="2283" y="1331"/>
                  </a:lnTo>
                  <a:lnTo>
                    <a:pt x="2274" y="1322"/>
                  </a:lnTo>
                  <a:lnTo>
                    <a:pt x="2263" y="1314"/>
                  </a:lnTo>
                  <a:lnTo>
                    <a:pt x="2250" y="1307"/>
                  </a:lnTo>
                  <a:lnTo>
                    <a:pt x="2237" y="1300"/>
                  </a:lnTo>
                  <a:lnTo>
                    <a:pt x="2221" y="1296"/>
                  </a:lnTo>
                  <a:lnTo>
                    <a:pt x="2205" y="1294"/>
                  </a:lnTo>
                  <a:lnTo>
                    <a:pt x="2186" y="1292"/>
                  </a:lnTo>
                  <a:lnTo>
                    <a:pt x="2166" y="1292"/>
                  </a:lnTo>
                  <a:lnTo>
                    <a:pt x="2145" y="1295"/>
                  </a:lnTo>
                  <a:lnTo>
                    <a:pt x="2109" y="1300"/>
                  </a:lnTo>
                  <a:lnTo>
                    <a:pt x="2074" y="1303"/>
                  </a:lnTo>
                  <a:lnTo>
                    <a:pt x="2042" y="1304"/>
                  </a:lnTo>
                  <a:lnTo>
                    <a:pt x="2010" y="1304"/>
                  </a:lnTo>
                  <a:lnTo>
                    <a:pt x="1981" y="1303"/>
                  </a:lnTo>
                  <a:lnTo>
                    <a:pt x="1951" y="1303"/>
                  </a:lnTo>
                  <a:lnTo>
                    <a:pt x="1925" y="1303"/>
                  </a:lnTo>
                  <a:lnTo>
                    <a:pt x="1898" y="1306"/>
                  </a:lnTo>
                  <a:lnTo>
                    <a:pt x="1885" y="1307"/>
                  </a:lnTo>
                  <a:lnTo>
                    <a:pt x="1873" y="1310"/>
                  </a:lnTo>
                  <a:lnTo>
                    <a:pt x="1861" y="1312"/>
                  </a:lnTo>
                  <a:lnTo>
                    <a:pt x="1849" y="1316"/>
                  </a:lnTo>
                  <a:lnTo>
                    <a:pt x="1837" y="1320"/>
                  </a:lnTo>
                  <a:lnTo>
                    <a:pt x="1826" y="1326"/>
                  </a:lnTo>
                  <a:lnTo>
                    <a:pt x="1816" y="1332"/>
                  </a:lnTo>
                  <a:lnTo>
                    <a:pt x="1805" y="1340"/>
                  </a:lnTo>
                  <a:lnTo>
                    <a:pt x="1794" y="1350"/>
                  </a:lnTo>
                  <a:lnTo>
                    <a:pt x="1784" y="1359"/>
                  </a:lnTo>
                  <a:lnTo>
                    <a:pt x="1774" y="1371"/>
                  </a:lnTo>
                  <a:lnTo>
                    <a:pt x="1765" y="1384"/>
                  </a:lnTo>
                  <a:lnTo>
                    <a:pt x="1756" y="1397"/>
                  </a:lnTo>
                  <a:lnTo>
                    <a:pt x="1746" y="1413"/>
                  </a:lnTo>
                  <a:lnTo>
                    <a:pt x="1737" y="1432"/>
                  </a:lnTo>
                  <a:lnTo>
                    <a:pt x="1729" y="1451"/>
                  </a:lnTo>
                  <a:lnTo>
                    <a:pt x="1722" y="1459"/>
                  </a:lnTo>
                  <a:lnTo>
                    <a:pt x="1714" y="1465"/>
                  </a:lnTo>
                  <a:lnTo>
                    <a:pt x="1708" y="1471"/>
                  </a:lnTo>
                  <a:lnTo>
                    <a:pt x="1701" y="1475"/>
                  </a:lnTo>
                  <a:lnTo>
                    <a:pt x="1693" y="1479"/>
                  </a:lnTo>
                  <a:lnTo>
                    <a:pt x="1686" y="1483"/>
                  </a:lnTo>
                  <a:lnTo>
                    <a:pt x="1680" y="1484"/>
                  </a:lnTo>
                  <a:lnTo>
                    <a:pt x="1672" y="1485"/>
                  </a:lnTo>
                  <a:lnTo>
                    <a:pt x="1658" y="1487"/>
                  </a:lnTo>
                  <a:lnTo>
                    <a:pt x="1645" y="1485"/>
                  </a:lnTo>
                  <a:lnTo>
                    <a:pt x="1633" y="1483"/>
                  </a:lnTo>
                  <a:lnTo>
                    <a:pt x="1622" y="1476"/>
                  </a:lnTo>
                  <a:lnTo>
                    <a:pt x="1613" y="1469"/>
                  </a:lnTo>
                  <a:lnTo>
                    <a:pt x="1606" y="1461"/>
                  </a:lnTo>
                  <a:lnTo>
                    <a:pt x="1601" y="1452"/>
                  </a:lnTo>
                  <a:lnTo>
                    <a:pt x="1600" y="1443"/>
                  </a:lnTo>
                  <a:lnTo>
                    <a:pt x="1598" y="1437"/>
                  </a:lnTo>
                  <a:lnTo>
                    <a:pt x="1600" y="1432"/>
                  </a:lnTo>
                  <a:lnTo>
                    <a:pt x="1601" y="1427"/>
                  </a:lnTo>
                  <a:lnTo>
                    <a:pt x="1602" y="1423"/>
                  </a:lnTo>
                  <a:lnTo>
                    <a:pt x="1606" y="1417"/>
                  </a:lnTo>
                  <a:lnTo>
                    <a:pt x="1610" y="1412"/>
                  </a:lnTo>
                  <a:lnTo>
                    <a:pt x="1614" y="1408"/>
                  </a:lnTo>
                  <a:lnTo>
                    <a:pt x="1620" y="1403"/>
                  </a:lnTo>
                  <a:lnTo>
                    <a:pt x="1673" y="1366"/>
                  </a:lnTo>
                  <a:lnTo>
                    <a:pt x="1721" y="1331"/>
                  </a:lnTo>
                  <a:lnTo>
                    <a:pt x="1732" y="1322"/>
                  </a:lnTo>
                  <a:lnTo>
                    <a:pt x="1741" y="1311"/>
                  </a:lnTo>
                  <a:lnTo>
                    <a:pt x="1748" y="1299"/>
                  </a:lnTo>
                  <a:lnTo>
                    <a:pt x="1754" y="1286"/>
                  </a:lnTo>
                  <a:lnTo>
                    <a:pt x="1758" y="1270"/>
                  </a:lnTo>
                  <a:lnTo>
                    <a:pt x="1761" y="1252"/>
                  </a:lnTo>
                  <a:lnTo>
                    <a:pt x="1761" y="1232"/>
                  </a:lnTo>
                  <a:lnTo>
                    <a:pt x="1758" y="1211"/>
                  </a:lnTo>
                  <a:lnTo>
                    <a:pt x="1754" y="1183"/>
                  </a:lnTo>
                  <a:lnTo>
                    <a:pt x="1750" y="1158"/>
                  </a:lnTo>
                  <a:lnTo>
                    <a:pt x="1744" y="1134"/>
                  </a:lnTo>
                  <a:lnTo>
                    <a:pt x="1737" y="1114"/>
                  </a:lnTo>
                  <a:lnTo>
                    <a:pt x="1729" y="1095"/>
                  </a:lnTo>
                  <a:lnTo>
                    <a:pt x="1721" y="1079"/>
                  </a:lnTo>
                  <a:lnTo>
                    <a:pt x="1712" y="1066"/>
                  </a:lnTo>
                  <a:lnTo>
                    <a:pt x="1702" y="1052"/>
                  </a:lnTo>
                  <a:lnTo>
                    <a:pt x="1692" y="1042"/>
                  </a:lnTo>
                  <a:lnTo>
                    <a:pt x="1681" y="1032"/>
                  </a:lnTo>
                  <a:lnTo>
                    <a:pt x="1669" y="1026"/>
                  </a:lnTo>
                  <a:lnTo>
                    <a:pt x="1658" y="1019"/>
                  </a:lnTo>
                  <a:lnTo>
                    <a:pt x="1646" y="1014"/>
                  </a:lnTo>
                  <a:lnTo>
                    <a:pt x="1633" y="1008"/>
                  </a:lnTo>
                  <a:lnTo>
                    <a:pt x="1621" y="1006"/>
                  </a:lnTo>
                  <a:lnTo>
                    <a:pt x="1608" y="1003"/>
                  </a:lnTo>
                  <a:lnTo>
                    <a:pt x="1557" y="995"/>
                  </a:lnTo>
                  <a:lnTo>
                    <a:pt x="1510" y="988"/>
                  </a:lnTo>
                  <a:lnTo>
                    <a:pt x="1498" y="986"/>
                  </a:lnTo>
                  <a:lnTo>
                    <a:pt x="1488" y="982"/>
                  </a:lnTo>
                  <a:lnTo>
                    <a:pt x="1478" y="978"/>
                  </a:lnTo>
                  <a:lnTo>
                    <a:pt x="1469" y="972"/>
                  </a:lnTo>
                  <a:lnTo>
                    <a:pt x="1461" y="967"/>
                  </a:lnTo>
                  <a:lnTo>
                    <a:pt x="1453" y="959"/>
                  </a:lnTo>
                  <a:lnTo>
                    <a:pt x="1446" y="950"/>
                  </a:lnTo>
                  <a:lnTo>
                    <a:pt x="1440" y="939"/>
                  </a:lnTo>
                  <a:lnTo>
                    <a:pt x="1440" y="927"/>
                  </a:lnTo>
                  <a:lnTo>
                    <a:pt x="1441" y="916"/>
                  </a:lnTo>
                  <a:lnTo>
                    <a:pt x="1444" y="907"/>
                  </a:lnTo>
                  <a:lnTo>
                    <a:pt x="1448" y="899"/>
                  </a:lnTo>
                  <a:lnTo>
                    <a:pt x="1454" y="892"/>
                  </a:lnTo>
                  <a:lnTo>
                    <a:pt x="1461" y="888"/>
                  </a:lnTo>
                  <a:lnTo>
                    <a:pt x="1469" y="884"/>
                  </a:lnTo>
                  <a:lnTo>
                    <a:pt x="1478" y="882"/>
                  </a:lnTo>
                  <a:lnTo>
                    <a:pt x="1498" y="878"/>
                  </a:lnTo>
                  <a:lnTo>
                    <a:pt x="1521" y="878"/>
                  </a:lnTo>
                  <a:lnTo>
                    <a:pt x="1545" y="878"/>
                  </a:lnTo>
                  <a:lnTo>
                    <a:pt x="1569" y="878"/>
                  </a:lnTo>
                  <a:lnTo>
                    <a:pt x="1593" y="878"/>
                  </a:lnTo>
                  <a:lnTo>
                    <a:pt x="1616" y="875"/>
                  </a:lnTo>
                  <a:lnTo>
                    <a:pt x="1625" y="874"/>
                  </a:lnTo>
                  <a:lnTo>
                    <a:pt x="1636" y="870"/>
                  </a:lnTo>
                  <a:lnTo>
                    <a:pt x="1644" y="866"/>
                  </a:lnTo>
                  <a:lnTo>
                    <a:pt x="1652" y="860"/>
                  </a:lnTo>
                  <a:lnTo>
                    <a:pt x="1658" y="854"/>
                  </a:lnTo>
                  <a:lnTo>
                    <a:pt x="1664" y="846"/>
                  </a:lnTo>
                  <a:lnTo>
                    <a:pt x="1668" y="836"/>
                  </a:lnTo>
                  <a:lnTo>
                    <a:pt x="1670" y="824"/>
                  </a:lnTo>
                  <a:lnTo>
                    <a:pt x="1670" y="811"/>
                  </a:lnTo>
                  <a:lnTo>
                    <a:pt x="1670" y="797"/>
                  </a:lnTo>
                  <a:lnTo>
                    <a:pt x="1668" y="778"/>
                  </a:lnTo>
                  <a:lnTo>
                    <a:pt x="1662" y="759"/>
                  </a:lnTo>
                  <a:lnTo>
                    <a:pt x="1660" y="735"/>
                  </a:lnTo>
                  <a:lnTo>
                    <a:pt x="1660" y="717"/>
                  </a:lnTo>
                  <a:lnTo>
                    <a:pt x="1661" y="699"/>
                  </a:lnTo>
                  <a:lnTo>
                    <a:pt x="1664" y="686"/>
                  </a:lnTo>
                  <a:lnTo>
                    <a:pt x="1666" y="675"/>
                  </a:lnTo>
                  <a:lnTo>
                    <a:pt x="1672" y="667"/>
                  </a:lnTo>
                  <a:lnTo>
                    <a:pt x="1678" y="661"/>
                  </a:lnTo>
                  <a:lnTo>
                    <a:pt x="1685" y="655"/>
                  </a:lnTo>
                  <a:lnTo>
                    <a:pt x="1693" y="653"/>
                  </a:lnTo>
                  <a:lnTo>
                    <a:pt x="1701" y="651"/>
                  </a:lnTo>
                  <a:lnTo>
                    <a:pt x="1709" y="651"/>
                  </a:lnTo>
                  <a:lnTo>
                    <a:pt x="1718" y="651"/>
                  </a:lnTo>
                  <a:lnTo>
                    <a:pt x="1736" y="654"/>
                  </a:lnTo>
                  <a:lnTo>
                    <a:pt x="1753" y="657"/>
                  </a:lnTo>
                  <a:lnTo>
                    <a:pt x="1770" y="659"/>
                  </a:lnTo>
                  <a:lnTo>
                    <a:pt x="1786" y="661"/>
                  </a:lnTo>
                  <a:lnTo>
                    <a:pt x="1800" y="661"/>
                  </a:lnTo>
                  <a:lnTo>
                    <a:pt x="1813" y="661"/>
                  </a:lnTo>
                  <a:lnTo>
                    <a:pt x="1825" y="659"/>
                  </a:lnTo>
                  <a:lnTo>
                    <a:pt x="1834" y="657"/>
                  </a:lnTo>
                  <a:lnTo>
                    <a:pt x="1844" y="654"/>
                  </a:lnTo>
                  <a:lnTo>
                    <a:pt x="1852" y="651"/>
                  </a:lnTo>
                  <a:lnTo>
                    <a:pt x="1860" y="647"/>
                  </a:lnTo>
                  <a:lnTo>
                    <a:pt x="1866" y="643"/>
                  </a:lnTo>
                  <a:lnTo>
                    <a:pt x="1872" y="638"/>
                  </a:lnTo>
                  <a:lnTo>
                    <a:pt x="1876" y="633"/>
                  </a:lnTo>
                  <a:lnTo>
                    <a:pt x="1884" y="622"/>
                  </a:lnTo>
                  <a:lnTo>
                    <a:pt x="1889" y="609"/>
                  </a:lnTo>
                  <a:lnTo>
                    <a:pt x="1897" y="583"/>
                  </a:lnTo>
                  <a:lnTo>
                    <a:pt x="1905" y="559"/>
                  </a:lnTo>
                  <a:lnTo>
                    <a:pt x="1910" y="549"/>
                  </a:lnTo>
                  <a:lnTo>
                    <a:pt x="1917" y="541"/>
                  </a:lnTo>
                  <a:lnTo>
                    <a:pt x="1921" y="537"/>
                  </a:lnTo>
                  <a:lnTo>
                    <a:pt x="1926" y="534"/>
                  </a:lnTo>
                  <a:lnTo>
                    <a:pt x="1933" y="531"/>
                  </a:lnTo>
                  <a:lnTo>
                    <a:pt x="1939" y="530"/>
                  </a:lnTo>
                  <a:lnTo>
                    <a:pt x="1950" y="527"/>
                  </a:lnTo>
                  <a:lnTo>
                    <a:pt x="1961" y="525"/>
                  </a:lnTo>
                  <a:lnTo>
                    <a:pt x="1971" y="522"/>
                  </a:lnTo>
                  <a:lnTo>
                    <a:pt x="1981" y="517"/>
                  </a:lnTo>
                  <a:lnTo>
                    <a:pt x="1990" y="513"/>
                  </a:lnTo>
                  <a:lnTo>
                    <a:pt x="1999" y="507"/>
                  </a:lnTo>
                  <a:lnTo>
                    <a:pt x="2007" y="501"/>
                  </a:lnTo>
                  <a:lnTo>
                    <a:pt x="2015" y="494"/>
                  </a:lnTo>
                  <a:lnTo>
                    <a:pt x="2029" y="481"/>
                  </a:lnTo>
                  <a:lnTo>
                    <a:pt x="2042" y="465"/>
                  </a:lnTo>
                  <a:lnTo>
                    <a:pt x="2051" y="449"/>
                  </a:lnTo>
                  <a:lnTo>
                    <a:pt x="2061" y="433"/>
                  </a:lnTo>
                  <a:lnTo>
                    <a:pt x="2067" y="415"/>
                  </a:lnTo>
                  <a:lnTo>
                    <a:pt x="2071" y="398"/>
                  </a:lnTo>
                  <a:lnTo>
                    <a:pt x="2075" y="382"/>
                  </a:lnTo>
                  <a:lnTo>
                    <a:pt x="2075" y="367"/>
                  </a:lnTo>
                  <a:lnTo>
                    <a:pt x="2074" y="354"/>
                  </a:lnTo>
                  <a:lnTo>
                    <a:pt x="2071" y="342"/>
                  </a:lnTo>
                  <a:lnTo>
                    <a:pt x="2070" y="337"/>
                  </a:lnTo>
                  <a:lnTo>
                    <a:pt x="2066" y="333"/>
                  </a:lnTo>
                  <a:lnTo>
                    <a:pt x="2063" y="329"/>
                  </a:lnTo>
                  <a:lnTo>
                    <a:pt x="2059" y="325"/>
                  </a:lnTo>
                  <a:lnTo>
                    <a:pt x="2043" y="333"/>
                  </a:lnTo>
                  <a:lnTo>
                    <a:pt x="2029" y="339"/>
                  </a:lnTo>
                  <a:lnTo>
                    <a:pt x="2014" y="345"/>
                  </a:lnTo>
                  <a:lnTo>
                    <a:pt x="2002" y="347"/>
                  </a:lnTo>
                  <a:lnTo>
                    <a:pt x="1990" y="349"/>
                  </a:lnTo>
                  <a:lnTo>
                    <a:pt x="1979" y="350"/>
                  </a:lnTo>
                  <a:lnTo>
                    <a:pt x="1969" y="349"/>
                  </a:lnTo>
                  <a:lnTo>
                    <a:pt x="1961" y="346"/>
                  </a:lnTo>
                  <a:lnTo>
                    <a:pt x="1951" y="343"/>
                  </a:lnTo>
                  <a:lnTo>
                    <a:pt x="1943" y="341"/>
                  </a:lnTo>
                  <a:lnTo>
                    <a:pt x="1937" y="335"/>
                  </a:lnTo>
                  <a:lnTo>
                    <a:pt x="1930" y="331"/>
                  </a:lnTo>
                  <a:lnTo>
                    <a:pt x="1917" y="319"/>
                  </a:lnTo>
                  <a:lnTo>
                    <a:pt x="1905" y="307"/>
                  </a:lnTo>
                  <a:lnTo>
                    <a:pt x="1893" y="295"/>
                  </a:lnTo>
                  <a:lnTo>
                    <a:pt x="1881" y="283"/>
                  </a:lnTo>
                  <a:lnTo>
                    <a:pt x="1874" y="278"/>
                  </a:lnTo>
                  <a:lnTo>
                    <a:pt x="1868" y="274"/>
                  </a:lnTo>
                  <a:lnTo>
                    <a:pt x="1860" y="270"/>
                  </a:lnTo>
                  <a:lnTo>
                    <a:pt x="1852" y="267"/>
                  </a:lnTo>
                  <a:lnTo>
                    <a:pt x="1844" y="266"/>
                  </a:lnTo>
                  <a:lnTo>
                    <a:pt x="1834" y="265"/>
                  </a:lnTo>
                  <a:lnTo>
                    <a:pt x="1824" y="265"/>
                  </a:lnTo>
                  <a:lnTo>
                    <a:pt x="1813" y="267"/>
                  </a:lnTo>
                  <a:lnTo>
                    <a:pt x="1801" y="270"/>
                  </a:lnTo>
                  <a:lnTo>
                    <a:pt x="1788" y="274"/>
                  </a:lnTo>
                  <a:lnTo>
                    <a:pt x="1774" y="281"/>
                  </a:lnTo>
                  <a:lnTo>
                    <a:pt x="1758" y="289"/>
                  </a:lnTo>
                  <a:lnTo>
                    <a:pt x="1752" y="293"/>
                  </a:lnTo>
                  <a:lnTo>
                    <a:pt x="1745" y="295"/>
                  </a:lnTo>
                  <a:lnTo>
                    <a:pt x="1741" y="297"/>
                  </a:lnTo>
                  <a:lnTo>
                    <a:pt x="1740" y="295"/>
                  </a:lnTo>
                  <a:lnTo>
                    <a:pt x="1738" y="294"/>
                  </a:lnTo>
                  <a:lnTo>
                    <a:pt x="1738" y="291"/>
                  </a:lnTo>
                  <a:lnTo>
                    <a:pt x="1740" y="287"/>
                  </a:lnTo>
                  <a:lnTo>
                    <a:pt x="1741" y="282"/>
                  </a:lnTo>
                  <a:lnTo>
                    <a:pt x="1756" y="253"/>
                  </a:lnTo>
                  <a:lnTo>
                    <a:pt x="1773" y="210"/>
                  </a:lnTo>
                  <a:lnTo>
                    <a:pt x="1777" y="198"/>
                  </a:lnTo>
                  <a:lnTo>
                    <a:pt x="1780" y="186"/>
                  </a:lnTo>
                  <a:lnTo>
                    <a:pt x="1782" y="173"/>
                  </a:lnTo>
                  <a:lnTo>
                    <a:pt x="1784" y="160"/>
                  </a:lnTo>
                  <a:lnTo>
                    <a:pt x="1784" y="146"/>
                  </a:lnTo>
                  <a:lnTo>
                    <a:pt x="1782" y="133"/>
                  </a:lnTo>
                  <a:lnTo>
                    <a:pt x="1781" y="120"/>
                  </a:lnTo>
                  <a:lnTo>
                    <a:pt x="1777" y="105"/>
                  </a:lnTo>
                  <a:lnTo>
                    <a:pt x="1772" y="92"/>
                  </a:lnTo>
                  <a:lnTo>
                    <a:pt x="1764" y="78"/>
                  </a:lnTo>
                  <a:lnTo>
                    <a:pt x="1754" y="65"/>
                  </a:lnTo>
                  <a:lnTo>
                    <a:pt x="1744" y="50"/>
                  </a:lnTo>
                  <a:lnTo>
                    <a:pt x="1730" y="38"/>
                  </a:lnTo>
                  <a:lnTo>
                    <a:pt x="1714" y="25"/>
                  </a:lnTo>
                  <a:lnTo>
                    <a:pt x="1696" y="12"/>
                  </a:lnTo>
                  <a:lnTo>
                    <a:pt x="1674" y="0"/>
                  </a:lnTo>
                  <a:lnTo>
                    <a:pt x="1618" y="32"/>
                  </a:lnTo>
                  <a:lnTo>
                    <a:pt x="1565" y="61"/>
                  </a:lnTo>
                  <a:lnTo>
                    <a:pt x="1540" y="76"/>
                  </a:lnTo>
                  <a:lnTo>
                    <a:pt x="1514" y="90"/>
                  </a:lnTo>
                  <a:lnTo>
                    <a:pt x="1492" y="106"/>
                  </a:lnTo>
                  <a:lnTo>
                    <a:pt x="1470" y="124"/>
                  </a:lnTo>
                  <a:lnTo>
                    <a:pt x="1460" y="133"/>
                  </a:lnTo>
                  <a:lnTo>
                    <a:pt x="1449" y="142"/>
                  </a:lnTo>
                  <a:lnTo>
                    <a:pt x="1441" y="153"/>
                  </a:lnTo>
                  <a:lnTo>
                    <a:pt x="1432" y="164"/>
                  </a:lnTo>
                  <a:lnTo>
                    <a:pt x="1424" y="176"/>
                  </a:lnTo>
                  <a:lnTo>
                    <a:pt x="1416" y="188"/>
                  </a:lnTo>
                  <a:lnTo>
                    <a:pt x="1408" y="200"/>
                  </a:lnTo>
                  <a:lnTo>
                    <a:pt x="1402" y="214"/>
                  </a:lnTo>
                  <a:lnTo>
                    <a:pt x="1396" y="227"/>
                  </a:lnTo>
                  <a:lnTo>
                    <a:pt x="1390" y="243"/>
                  </a:lnTo>
                  <a:lnTo>
                    <a:pt x="1386" y="259"/>
                  </a:lnTo>
                  <a:lnTo>
                    <a:pt x="1382" y="277"/>
                  </a:lnTo>
                  <a:lnTo>
                    <a:pt x="1378" y="294"/>
                  </a:lnTo>
                  <a:lnTo>
                    <a:pt x="1376" y="314"/>
                  </a:lnTo>
                  <a:lnTo>
                    <a:pt x="1374" y="334"/>
                  </a:lnTo>
                  <a:lnTo>
                    <a:pt x="1373" y="355"/>
                  </a:lnTo>
                  <a:lnTo>
                    <a:pt x="1378" y="354"/>
                  </a:lnTo>
                  <a:lnTo>
                    <a:pt x="1390" y="351"/>
                  </a:lnTo>
                  <a:lnTo>
                    <a:pt x="1409" y="349"/>
                  </a:lnTo>
                  <a:lnTo>
                    <a:pt x="1433" y="346"/>
                  </a:lnTo>
                  <a:lnTo>
                    <a:pt x="1446" y="346"/>
                  </a:lnTo>
                  <a:lnTo>
                    <a:pt x="1461" y="346"/>
                  </a:lnTo>
                  <a:lnTo>
                    <a:pt x="1476" y="347"/>
                  </a:lnTo>
                  <a:lnTo>
                    <a:pt x="1490" y="350"/>
                  </a:lnTo>
                  <a:lnTo>
                    <a:pt x="1505" y="354"/>
                  </a:lnTo>
                  <a:lnTo>
                    <a:pt x="1520" y="359"/>
                  </a:lnTo>
                  <a:lnTo>
                    <a:pt x="1534" y="365"/>
                  </a:lnTo>
                  <a:lnTo>
                    <a:pt x="1548" y="374"/>
                  </a:lnTo>
                  <a:lnTo>
                    <a:pt x="1546" y="402"/>
                  </a:lnTo>
                  <a:lnTo>
                    <a:pt x="1544" y="425"/>
                  </a:lnTo>
                  <a:lnTo>
                    <a:pt x="1542" y="434"/>
                  </a:lnTo>
                  <a:lnTo>
                    <a:pt x="1541" y="443"/>
                  </a:lnTo>
                  <a:lnTo>
                    <a:pt x="1538" y="450"/>
                  </a:lnTo>
                  <a:lnTo>
                    <a:pt x="1534" y="457"/>
                  </a:lnTo>
                  <a:lnTo>
                    <a:pt x="1530" y="462"/>
                  </a:lnTo>
                  <a:lnTo>
                    <a:pt x="1525" y="466"/>
                  </a:lnTo>
                  <a:lnTo>
                    <a:pt x="1517" y="469"/>
                  </a:lnTo>
                  <a:lnTo>
                    <a:pt x="1509" y="471"/>
                  </a:lnTo>
                  <a:lnTo>
                    <a:pt x="1498" y="474"/>
                  </a:lnTo>
                  <a:lnTo>
                    <a:pt x="1488" y="475"/>
                  </a:lnTo>
                  <a:lnTo>
                    <a:pt x="1473" y="475"/>
                  </a:lnTo>
                  <a:lnTo>
                    <a:pt x="1457" y="475"/>
                  </a:lnTo>
                  <a:lnTo>
                    <a:pt x="1448" y="475"/>
                  </a:lnTo>
                  <a:lnTo>
                    <a:pt x="1437" y="473"/>
                  </a:lnTo>
                  <a:lnTo>
                    <a:pt x="1426" y="467"/>
                  </a:lnTo>
                  <a:lnTo>
                    <a:pt x="1416" y="463"/>
                  </a:lnTo>
                  <a:lnTo>
                    <a:pt x="1390" y="451"/>
                  </a:lnTo>
                  <a:lnTo>
                    <a:pt x="1362" y="439"/>
                  </a:lnTo>
                  <a:lnTo>
                    <a:pt x="1346" y="434"/>
                  </a:lnTo>
                  <a:lnTo>
                    <a:pt x="1329" y="430"/>
                  </a:lnTo>
                  <a:lnTo>
                    <a:pt x="1310" y="427"/>
                  </a:lnTo>
                  <a:lnTo>
                    <a:pt x="1290" y="427"/>
                  </a:lnTo>
                  <a:lnTo>
                    <a:pt x="1268" y="429"/>
                  </a:lnTo>
                  <a:lnTo>
                    <a:pt x="1242" y="434"/>
                  </a:lnTo>
                  <a:lnTo>
                    <a:pt x="1216" y="441"/>
                  </a:lnTo>
                  <a:lnTo>
                    <a:pt x="1186" y="451"/>
                  </a:lnTo>
                  <a:lnTo>
                    <a:pt x="1168" y="473"/>
                  </a:lnTo>
                  <a:lnTo>
                    <a:pt x="1148" y="491"/>
                  </a:lnTo>
                  <a:lnTo>
                    <a:pt x="1127" y="511"/>
                  </a:lnTo>
                  <a:lnTo>
                    <a:pt x="1107" y="529"/>
                  </a:lnTo>
                  <a:lnTo>
                    <a:pt x="1064" y="563"/>
                  </a:lnTo>
                  <a:lnTo>
                    <a:pt x="1020" y="597"/>
                  </a:lnTo>
                  <a:lnTo>
                    <a:pt x="932" y="658"/>
                  </a:lnTo>
                  <a:lnTo>
                    <a:pt x="841" y="717"/>
                  </a:lnTo>
                  <a:lnTo>
                    <a:pt x="796" y="746"/>
                  </a:lnTo>
                  <a:lnTo>
                    <a:pt x="752" y="777"/>
                  </a:lnTo>
                  <a:lnTo>
                    <a:pt x="709" y="809"/>
                  </a:lnTo>
                  <a:lnTo>
                    <a:pt x="668" y="842"/>
                  </a:lnTo>
                  <a:lnTo>
                    <a:pt x="647" y="859"/>
                  </a:lnTo>
                  <a:lnTo>
                    <a:pt x="627" y="876"/>
                  </a:lnTo>
                  <a:lnTo>
                    <a:pt x="608" y="895"/>
                  </a:lnTo>
                  <a:lnTo>
                    <a:pt x="589" y="914"/>
                  </a:lnTo>
                  <a:lnTo>
                    <a:pt x="571" y="934"/>
                  </a:lnTo>
                  <a:lnTo>
                    <a:pt x="552" y="955"/>
                  </a:lnTo>
                  <a:lnTo>
                    <a:pt x="535" y="976"/>
                  </a:lnTo>
                  <a:lnTo>
                    <a:pt x="519" y="999"/>
                  </a:lnTo>
                  <a:lnTo>
                    <a:pt x="500" y="1028"/>
                  </a:lnTo>
                  <a:lnTo>
                    <a:pt x="483" y="1062"/>
                  </a:lnTo>
                  <a:lnTo>
                    <a:pt x="465" y="1096"/>
                  </a:lnTo>
                  <a:lnTo>
                    <a:pt x="448" y="1134"/>
                  </a:lnTo>
                  <a:lnTo>
                    <a:pt x="431" y="1171"/>
                  </a:lnTo>
                  <a:lnTo>
                    <a:pt x="412" y="1208"/>
                  </a:lnTo>
                  <a:lnTo>
                    <a:pt x="393" y="1243"/>
                  </a:lnTo>
                  <a:lnTo>
                    <a:pt x="373" y="1276"/>
                  </a:lnTo>
                  <a:lnTo>
                    <a:pt x="343" y="1324"/>
                  </a:lnTo>
                  <a:lnTo>
                    <a:pt x="314" y="1368"/>
                  </a:lnTo>
                  <a:lnTo>
                    <a:pt x="287" y="1407"/>
                  </a:lnTo>
                  <a:lnTo>
                    <a:pt x="264" y="1440"/>
                  </a:lnTo>
                  <a:lnTo>
                    <a:pt x="255" y="1456"/>
                  </a:lnTo>
                  <a:lnTo>
                    <a:pt x="248" y="1469"/>
                  </a:lnTo>
                  <a:lnTo>
                    <a:pt x="242" y="1483"/>
                  </a:lnTo>
                  <a:lnTo>
                    <a:pt x="238" y="1493"/>
                  </a:lnTo>
                  <a:lnTo>
                    <a:pt x="235" y="1503"/>
                  </a:lnTo>
                  <a:lnTo>
                    <a:pt x="235" y="1511"/>
                  </a:lnTo>
                  <a:lnTo>
                    <a:pt x="236" y="1515"/>
                  </a:lnTo>
                  <a:lnTo>
                    <a:pt x="238" y="1519"/>
                  </a:lnTo>
                  <a:lnTo>
                    <a:pt x="239" y="1521"/>
                  </a:lnTo>
                  <a:lnTo>
                    <a:pt x="242" y="1523"/>
                  </a:lnTo>
                  <a:lnTo>
                    <a:pt x="259" y="1536"/>
                  </a:lnTo>
                  <a:lnTo>
                    <a:pt x="274" y="1545"/>
                  </a:lnTo>
                  <a:lnTo>
                    <a:pt x="287" y="1553"/>
                  </a:lnTo>
                  <a:lnTo>
                    <a:pt x="299" y="1560"/>
                  </a:lnTo>
                  <a:lnTo>
                    <a:pt x="310" y="1564"/>
                  </a:lnTo>
                  <a:lnTo>
                    <a:pt x="319" y="1567"/>
                  </a:lnTo>
                  <a:lnTo>
                    <a:pt x="328" y="1569"/>
                  </a:lnTo>
                  <a:lnTo>
                    <a:pt x="338" y="1569"/>
                  </a:lnTo>
                  <a:lnTo>
                    <a:pt x="355" y="1571"/>
                  </a:lnTo>
                  <a:lnTo>
                    <a:pt x="375" y="1569"/>
                  </a:lnTo>
                  <a:lnTo>
                    <a:pt x="397" y="1569"/>
                  </a:lnTo>
                  <a:lnTo>
                    <a:pt x="428" y="1572"/>
                  </a:lnTo>
                  <a:lnTo>
                    <a:pt x="435" y="1568"/>
                  </a:lnTo>
                  <a:lnTo>
                    <a:pt x="441" y="1565"/>
                  </a:lnTo>
                  <a:lnTo>
                    <a:pt x="448" y="1564"/>
                  </a:lnTo>
                  <a:lnTo>
                    <a:pt x="455" y="1563"/>
                  </a:lnTo>
                  <a:lnTo>
                    <a:pt x="460" y="1564"/>
                  </a:lnTo>
                  <a:lnTo>
                    <a:pt x="465" y="1564"/>
                  </a:lnTo>
                  <a:lnTo>
                    <a:pt x="471" y="1565"/>
                  </a:lnTo>
                  <a:lnTo>
                    <a:pt x="475" y="1568"/>
                  </a:lnTo>
                  <a:lnTo>
                    <a:pt x="484" y="1573"/>
                  </a:lnTo>
                  <a:lnTo>
                    <a:pt x="491" y="1581"/>
                  </a:lnTo>
                  <a:lnTo>
                    <a:pt x="497" y="1591"/>
                  </a:lnTo>
                  <a:lnTo>
                    <a:pt x="503" y="1601"/>
                  </a:lnTo>
                  <a:lnTo>
                    <a:pt x="511" y="1623"/>
                  </a:lnTo>
                  <a:lnTo>
                    <a:pt x="515" y="1641"/>
                  </a:lnTo>
                  <a:lnTo>
                    <a:pt x="517" y="1656"/>
                  </a:lnTo>
                  <a:lnTo>
                    <a:pt x="519" y="1661"/>
                  </a:lnTo>
                  <a:lnTo>
                    <a:pt x="512" y="1668"/>
                  </a:lnTo>
                  <a:lnTo>
                    <a:pt x="508" y="1675"/>
                  </a:lnTo>
                  <a:lnTo>
                    <a:pt x="505" y="1683"/>
                  </a:lnTo>
                  <a:lnTo>
                    <a:pt x="503" y="1689"/>
                  </a:lnTo>
                  <a:lnTo>
                    <a:pt x="499" y="1705"/>
                  </a:lnTo>
                  <a:lnTo>
                    <a:pt x="495" y="1719"/>
                  </a:lnTo>
                  <a:lnTo>
                    <a:pt x="491" y="1724"/>
                  </a:lnTo>
                  <a:lnTo>
                    <a:pt x="484" y="1728"/>
                  </a:lnTo>
                  <a:lnTo>
                    <a:pt x="477" y="1731"/>
                  </a:lnTo>
                  <a:lnTo>
                    <a:pt x="468" y="1732"/>
                  </a:lnTo>
                  <a:lnTo>
                    <a:pt x="455" y="1732"/>
                  </a:lnTo>
                  <a:lnTo>
                    <a:pt x="440" y="1729"/>
                  </a:lnTo>
                  <a:lnTo>
                    <a:pt x="420" y="1724"/>
                  </a:lnTo>
                  <a:lnTo>
                    <a:pt x="397" y="1716"/>
                  </a:lnTo>
                  <a:lnTo>
                    <a:pt x="388" y="1729"/>
                  </a:lnTo>
                  <a:lnTo>
                    <a:pt x="379" y="1741"/>
                  </a:lnTo>
                  <a:lnTo>
                    <a:pt x="370" y="1751"/>
                  </a:lnTo>
                  <a:lnTo>
                    <a:pt x="359" y="1757"/>
                  </a:lnTo>
                  <a:lnTo>
                    <a:pt x="348" y="1764"/>
                  </a:lnTo>
                  <a:lnTo>
                    <a:pt x="338" y="1768"/>
                  </a:lnTo>
                  <a:lnTo>
                    <a:pt x="326" y="1769"/>
                  </a:lnTo>
                  <a:lnTo>
                    <a:pt x="315" y="1771"/>
                  </a:lnTo>
                  <a:lnTo>
                    <a:pt x="303" y="1769"/>
                  </a:lnTo>
                  <a:lnTo>
                    <a:pt x="291" y="1768"/>
                  </a:lnTo>
                  <a:lnTo>
                    <a:pt x="279" y="1764"/>
                  </a:lnTo>
                  <a:lnTo>
                    <a:pt x="267" y="1760"/>
                  </a:lnTo>
                  <a:lnTo>
                    <a:pt x="242" y="1749"/>
                  </a:lnTo>
                  <a:lnTo>
                    <a:pt x="218" y="1735"/>
                  </a:lnTo>
                  <a:lnTo>
                    <a:pt x="208" y="1731"/>
                  </a:lnTo>
                  <a:lnTo>
                    <a:pt x="202" y="1729"/>
                  </a:lnTo>
                  <a:lnTo>
                    <a:pt x="199" y="1731"/>
                  </a:lnTo>
                  <a:lnTo>
                    <a:pt x="198" y="1732"/>
                  </a:lnTo>
                  <a:lnTo>
                    <a:pt x="196" y="1735"/>
                  </a:lnTo>
                  <a:lnTo>
                    <a:pt x="195" y="1739"/>
                  </a:lnTo>
                  <a:lnTo>
                    <a:pt x="194" y="1747"/>
                  </a:lnTo>
                  <a:lnTo>
                    <a:pt x="194" y="1756"/>
                  </a:lnTo>
                  <a:lnTo>
                    <a:pt x="195" y="1769"/>
                  </a:lnTo>
                  <a:lnTo>
                    <a:pt x="196" y="1783"/>
                  </a:lnTo>
                  <a:lnTo>
                    <a:pt x="200" y="1816"/>
                  </a:lnTo>
                  <a:lnTo>
                    <a:pt x="202" y="1852"/>
                  </a:lnTo>
                  <a:lnTo>
                    <a:pt x="202" y="1871"/>
                  </a:lnTo>
                  <a:lnTo>
                    <a:pt x="200" y="1889"/>
                  </a:lnTo>
                  <a:lnTo>
                    <a:pt x="198" y="1908"/>
                  </a:lnTo>
                  <a:lnTo>
                    <a:pt x="194" y="1927"/>
                  </a:lnTo>
                  <a:lnTo>
                    <a:pt x="190" y="1936"/>
                  </a:lnTo>
                  <a:lnTo>
                    <a:pt x="186" y="1945"/>
                  </a:lnTo>
                  <a:lnTo>
                    <a:pt x="182" y="1953"/>
                  </a:lnTo>
                  <a:lnTo>
                    <a:pt x="176" y="1963"/>
                  </a:lnTo>
                  <a:lnTo>
                    <a:pt x="164" y="1977"/>
                  </a:lnTo>
                  <a:lnTo>
                    <a:pt x="151" y="1992"/>
                  </a:lnTo>
                  <a:lnTo>
                    <a:pt x="119" y="2020"/>
                  </a:lnTo>
                  <a:lnTo>
                    <a:pt x="86" y="2046"/>
                  </a:lnTo>
                  <a:lnTo>
                    <a:pt x="70" y="2061"/>
                  </a:lnTo>
                  <a:lnTo>
                    <a:pt x="54" y="2076"/>
                  </a:lnTo>
                  <a:lnTo>
                    <a:pt x="39" y="2092"/>
                  </a:lnTo>
                  <a:lnTo>
                    <a:pt x="27" y="2109"/>
                  </a:lnTo>
                  <a:lnTo>
                    <a:pt x="20" y="2118"/>
                  </a:lnTo>
                  <a:lnTo>
                    <a:pt x="16" y="2128"/>
                  </a:lnTo>
                  <a:lnTo>
                    <a:pt x="11" y="2138"/>
                  </a:lnTo>
                  <a:lnTo>
                    <a:pt x="7" y="2149"/>
                  </a:lnTo>
                  <a:lnTo>
                    <a:pt x="4" y="2160"/>
                  </a:lnTo>
                  <a:lnTo>
                    <a:pt x="2" y="2172"/>
                  </a:lnTo>
                  <a:lnTo>
                    <a:pt x="0" y="2185"/>
                  </a:lnTo>
                  <a:lnTo>
                    <a:pt x="0" y="2198"/>
                  </a:lnTo>
                  <a:lnTo>
                    <a:pt x="0" y="2204"/>
                  </a:lnTo>
                  <a:lnTo>
                    <a:pt x="2" y="2210"/>
                  </a:lnTo>
                  <a:lnTo>
                    <a:pt x="3" y="2218"/>
                  </a:lnTo>
                  <a:lnTo>
                    <a:pt x="7" y="2228"/>
                  </a:lnTo>
                  <a:lnTo>
                    <a:pt x="16" y="2226"/>
                  </a:lnTo>
                  <a:lnTo>
                    <a:pt x="26" y="2226"/>
                  </a:lnTo>
                  <a:lnTo>
                    <a:pt x="32" y="2228"/>
                  </a:lnTo>
                  <a:lnTo>
                    <a:pt x="38" y="2229"/>
                  </a:lnTo>
                  <a:lnTo>
                    <a:pt x="46" y="2232"/>
                  </a:lnTo>
                  <a:lnTo>
                    <a:pt x="55" y="2234"/>
                  </a:lnTo>
                  <a:lnTo>
                    <a:pt x="68" y="2234"/>
                  </a:lnTo>
                  <a:lnTo>
                    <a:pt x="83" y="2237"/>
                  </a:lnTo>
                  <a:lnTo>
                    <a:pt x="99" y="2241"/>
                  </a:lnTo>
                  <a:lnTo>
                    <a:pt x="115" y="2248"/>
                  </a:lnTo>
                  <a:lnTo>
                    <a:pt x="132" y="2254"/>
                  </a:lnTo>
                  <a:lnTo>
                    <a:pt x="151" y="2262"/>
                  </a:lnTo>
                  <a:lnTo>
                    <a:pt x="168" y="2272"/>
                  </a:lnTo>
                  <a:lnTo>
                    <a:pt x="184" y="2282"/>
                  </a:lnTo>
                  <a:lnTo>
                    <a:pt x="202" y="2293"/>
                  </a:lnTo>
                  <a:lnTo>
                    <a:pt x="216" y="2305"/>
                  </a:lnTo>
                  <a:lnTo>
                    <a:pt x="230" y="2317"/>
                  </a:lnTo>
                  <a:lnTo>
                    <a:pt x="242" y="2330"/>
                  </a:lnTo>
                  <a:lnTo>
                    <a:pt x="252" y="2344"/>
                  </a:lnTo>
                  <a:lnTo>
                    <a:pt x="259" y="2357"/>
                  </a:lnTo>
                  <a:lnTo>
                    <a:pt x="262" y="2364"/>
                  </a:lnTo>
                  <a:lnTo>
                    <a:pt x="264" y="2370"/>
                  </a:lnTo>
                  <a:lnTo>
                    <a:pt x="266" y="2377"/>
                  </a:lnTo>
                  <a:lnTo>
                    <a:pt x="266" y="2385"/>
                  </a:lnTo>
                  <a:lnTo>
                    <a:pt x="266" y="2396"/>
                  </a:lnTo>
                  <a:lnTo>
                    <a:pt x="264" y="2405"/>
                  </a:lnTo>
                  <a:lnTo>
                    <a:pt x="262" y="2413"/>
                  </a:lnTo>
                  <a:lnTo>
                    <a:pt x="260" y="2420"/>
                  </a:lnTo>
                  <a:lnTo>
                    <a:pt x="254" y="2432"/>
                  </a:lnTo>
                  <a:lnTo>
                    <a:pt x="247" y="2441"/>
                  </a:lnTo>
                  <a:lnTo>
                    <a:pt x="239" y="2449"/>
                  </a:lnTo>
                  <a:lnTo>
                    <a:pt x="232" y="2457"/>
                  </a:lnTo>
                  <a:lnTo>
                    <a:pt x="227" y="2465"/>
                  </a:lnTo>
                  <a:lnTo>
                    <a:pt x="223" y="2474"/>
                  </a:lnTo>
                  <a:lnTo>
                    <a:pt x="220" y="2484"/>
                  </a:lnTo>
                  <a:lnTo>
                    <a:pt x="219" y="2492"/>
                  </a:lnTo>
                  <a:lnTo>
                    <a:pt x="219" y="2500"/>
                  </a:lnTo>
                  <a:lnTo>
                    <a:pt x="222" y="2508"/>
                  </a:lnTo>
                  <a:lnTo>
                    <a:pt x="223" y="2516"/>
                  </a:lnTo>
                  <a:lnTo>
                    <a:pt x="224" y="2524"/>
                  </a:lnTo>
                  <a:lnTo>
                    <a:pt x="224" y="2532"/>
                  </a:lnTo>
                  <a:lnTo>
                    <a:pt x="223" y="2541"/>
                  </a:lnTo>
                  <a:lnTo>
                    <a:pt x="218" y="2554"/>
                  </a:lnTo>
                  <a:lnTo>
                    <a:pt x="212" y="2566"/>
                  </a:lnTo>
                  <a:lnTo>
                    <a:pt x="206" y="2578"/>
                  </a:lnTo>
                  <a:lnTo>
                    <a:pt x="198" y="2590"/>
                  </a:lnTo>
                  <a:lnTo>
                    <a:pt x="182" y="2611"/>
                  </a:lnTo>
                  <a:lnTo>
                    <a:pt x="166" y="2633"/>
                  </a:lnTo>
                  <a:lnTo>
                    <a:pt x="159" y="2643"/>
                  </a:lnTo>
                  <a:lnTo>
                    <a:pt x="151" y="2654"/>
                  </a:lnTo>
                  <a:lnTo>
                    <a:pt x="144" y="2666"/>
                  </a:lnTo>
                  <a:lnTo>
                    <a:pt x="139" y="2678"/>
                  </a:lnTo>
                  <a:lnTo>
                    <a:pt x="134" y="2690"/>
                  </a:lnTo>
                  <a:lnTo>
                    <a:pt x="130" y="2703"/>
                  </a:lnTo>
                  <a:lnTo>
                    <a:pt x="128" y="2718"/>
                  </a:lnTo>
                  <a:lnTo>
                    <a:pt x="127" y="2734"/>
                  </a:lnTo>
                  <a:lnTo>
                    <a:pt x="127" y="2742"/>
                  </a:lnTo>
                  <a:lnTo>
                    <a:pt x="128" y="2750"/>
                  </a:lnTo>
                  <a:lnTo>
                    <a:pt x="130" y="2757"/>
                  </a:lnTo>
                  <a:lnTo>
                    <a:pt x="131" y="2762"/>
                  </a:lnTo>
                  <a:lnTo>
                    <a:pt x="134" y="2767"/>
                  </a:lnTo>
                  <a:lnTo>
                    <a:pt x="136" y="2771"/>
                  </a:lnTo>
                  <a:lnTo>
                    <a:pt x="140" y="2775"/>
                  </a:lnTo>
                  <a:lnTo>
                    <a:pt x="144" y="2778"/>
                  </a:lnTo>
                  <a:lnTo>
                    <a:pt x="154" y="2782"/>
                  </a:lnTo>
                  <a:lnTo>
                    <a:pt x="166" y="2783"/>
                  </a:lnTo>
                  <a:lnTo>
                    <a:pt x="178" y="2783"/>
                  </a:lnTo>
                  <a:lnTo>
                    <a:pt x="194" y="2782"/>
                  </a:lnTo>
                  <a:lnTo>
                    <a:pt x="196" y="2790"/>
                  </a:lnTo>
                  <a:lnTo>
                    <a:pt x="199" y="2799"/>
                  </a:lnTo>
                  <a:lnTo>
                    <a:pt x="200" y="2806"/>
                  </a:lnTo>
                  <a:lnTo>
                    <a:pt x="200" y="2814"/>
                  </a:lnTo>
                  <a:lnTo>
                    <a:pt x="200" y="2829"/>
                  </a:lnTo>
                  <a:lnTo>
                    <a:pt x="199" y="2842"/>
                  </a:lnTo>
                  <a:lnTo>
                    <a:pt x="200" y="2846"/>
                  </a:lnTo>
                  <a:lnTo>
                    <a:pt x="202" y="2849"/>
                  </a:lnTo>
                  <a:lnTo>
                    <a:pt x="203" y="2853"/>
                  </a:lnTo>
                  <a:lnTo>
                    <a:pt x="207" y="2857"/>
                  </a:lnTo>
                  <a:lnTo>
                    <a:pt x="215" y="2865"/>
                  </a:lnTo>
                  <a:lnTo>
                    <a:pt x="227" y="2873"/>
                  </a:lnTo>
                  <a:lnTo>
                    <a:pt x="240" y="2879"/>
                  </a:lnTo>
                  <a:lnTo>
                    <a:pt x="255" y="2885"/>
                  </a:lnTo>
                  <a:lnTo>
                    <a:pt x="272" y="2889"/>
                  </a:lnTo>
                  <a:lnTo>
                    <a:pt x="290" y="2890"/>
                  </a:lnTo>
                  <a:lnTo>
                    <a:pt x="300" y="2890"/>
                  </a:lnTo>
                  <a:lnTo>
                    <a:pt x="311" y="2887"/>
                  </a:lnTo>
                  <a:lnTo>
                    <a:pt x="322" y="2885"/>
                  </a:lnTo>
                  <a:lnTo>
                    <a:pt x="332" y="2881"/>
                  </a:lnTo>
                  <a:lnTo>
                    <a:pt x="342" y="2878"/>
                  </a:lnTo>
                  <a:lnTo>
                    <a:pt x="352" y="2875"/>
                  </a:lnTo>
                  <a:lnTo>
                    <a:pt x="363" y="2873"/>
                  </a:lnTo>
                  <a:lnTo>
                    <a:pt x="373" y="2873"/>
                  </a:lnTo>
                  <a:lnTo>
                    <a:pt x="389" y="2873"/>
                  </a:lnTo>
                  <a:lnTo>
                    <a:pt x="403" y="2877"/>
                  </a:lnTo>
                  <a:lnTo>
                    <a:pt x="412" y="2881"/>
                  </a:lnTo>
                  <a:lnTo>
                    <a:pt x="421" y="2887"/>
                  </a:lnTo>
                  <a:lnTo>
                    <a:pt x="428" y="2895"/>
                  </a:lnTo>
                  <a:lnTo>
                    <a:pt x="433" y="2903"/>
                  </a:lnTo>
                  <a:lnTo>
                    <a:pt x="437" y="2913"/>
                  </a:lnTo>
                  <a:lnTo>
                    <a:pt x="441" y="2922"/>
                  </a:lnTo>
                  <a:lnTo>
                    <a:pt x="448" y="2941"/>
                  </a:lnTo>
                  <a:lnTo>
                    <a:pt x="455" y="2958"/>
                  </a:lnTo>
                  <a:lnTo>
                    <a:pt x="460" y="2966"/>
                  </a:lnTo>
                  <a:lnTo>
                    <a:pt x="465" y="2973"/>
                  </a:lnTo>
                  <a:lnTo>
                    <a:pt x="473" y="2977"/>
                  </a:lnTo>
                  <a:lnTo>
                    <a:pt x="483" y="2981"/>
                  </a:lnTo>
                  <a:lnTo>
                    <a:pt x="495" y="298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97" name="Freeform 87"/>
            <p:cNvSpPr>
              <a:spLocks/>
            </p:cNvSpPr>
            <p:nvPr/>
          </p:nvSpPr>
          <p:spPr bwMode="auto">
            <a:xfrm>
              <a:off x="6443663" y="4548188"/>
              <a:ext cx="1146175" cy="801687"/>
            </a:xfrm>
            <a:custGeom>
              <a:avLst/>
              <a:gdLst>
                <a:gd name="T0" fmla="*/ 2296 w 2364"/>
                <a:gd name="T1" fmla="*/ 1318 h 1653"/>
                <a:gd name="T2" fmla="*/ 2214 w 2364"/>
                <a:gd name="T3" fmla="*/ 1214 h 1653"/>
                <a:gd name="T4" fmla="*/ 2139 w 2364"/>
                <a:gd name="T5" fmla="*/ 1206 h 1653"/>
                <a:gd name="T6" fmla="*/ 2071 w 2364"/>
                <a:gd name="T7" fmla="*/ 1165 h 1653"/>
                <a:gd name="T8" fmla="*/ 2039 w 2364"/>
                <a:gd name="T9" fmla="*/ 1060 h 1653"/>
                <a:gd name="T10" fmla="*/ 2055 w 2364"/>
                <a:gd name="T11" fmla="*/ 948 h 1653"/>
                <a:gd name="T12" fmla="*/ 2046 w 2364"/>
                <a:gd name="T13" fmla="*/ 881 h 1653"/>
                <a:gd name="T14" fmla="*/ 2118 w 2364"/>
                <a:gd name="T15" fmla="*/ 757 h 1653"/>
                <a:gd name="T16" fmla="*/ 2168 w 2364"/>
                <a:gd name="T17" fmla="*/ 653 h 1653"/>
                <a:gd name="T18" fmla="*/ 2155 w 2364"/>
                <a:gd name="T19" fmla="*/ 597 h 1653"/>
                <a:gd name="T20" fmla="*/ 2106 w 2364"/>
                <a:gd name="T21" fmla="*/ 548 h 1653"/>
                <a:gd name="T22" fmla="*/ 2227 w 2364"/>
                <a:gd name="T23" fmla="*/ 512 h 1653"/>
                <a:gd name="T24" fmla="*/ 2298 w 2364"/>
                <a:gd name="T25" fmla="*/ 448 h 1653"/>
                <a:gd name="T26" fmla="*/ 2207 w 2364"/>
                <a:gd name="T27" fmla="*/ 268 h 1653"/>
                <a:gd name="T28" fmla="*/ 2151 w 2364"/>
                <a:gd name="T29" fmla="*/ 245 h 1653"/>
                <a:gd name="T30" fmla="*/ 2075 w 2364"/>
                <a:gd name="T31" fmla="*/ 321 h 1653"/>
                <a:gd name="T32" fmla="*/ 2011 w 2364"/>
                <a:gd name="T33" fmla="*/ 376 h 1653"/>
                <a:gd name="T34" fmla="*/ 1967 w 2364"/>
                <a:gd name="T35" fmla="*/ 476 h 1653"/>
                <a:gd name="T36" fmla="*/ 1892 w 2364"/>
                <a:gd name="T37" fmla="*/ 531 h 1653"/>
                <a:gd name="T38" fmla="*/ 1835 w 2364"/>
                <a:gd name="T39" fmla="*/ 552 h 1653"/>
                <a:gd name="T40" fmla="*/ 1739 w 2364"/>
                <a:gd name="T41" fmla="*/ 483 h 1653"/>
                <a:gd name="T42" fmla="*/ 1654 w 2364"/>
                <a:gd name="T43" fmla="*/ 512 h 1653"/>
                <a:gd name="T44" fmla="*/ 1594 w 2364"/>
                <a:gd name="T45" fmla="*/ 469 h 1653"/>
                <a:gd name="T46" fmla="*/ 1630 w 2364"/>
                <a:gd name="T47" fmla="*/ 389 h 1653"/>
                <a:gd name="T48" fmla="*/ 1619 w 2364"/>
                <a:gd name="T49" fmla="*/ 328 h 1653"/>
                <a:gd name="T50" fmla="*/ 1635 w 2364"/>
                <a:gd name="T51" fmla="*/ 271 h 1653"/>
                <a:gd name="T52" fmla="*/ 1683 w 2364"/>
                <a:gd name="T53" fmla="*/ 50 h 1653"/>
                <a:gd name="T54" fmla="*/ 1651 w 2364"/>
                <a:gd name="T55" fmla="*/ 4 h 1653"/>
                <a:gd name="T56" fmla="*/ 1535 w 2364"/>
                <a:gd name="T57" fmla="*/ 27 h 1653"/>
                <a:gd name="T58" fmla="*/ 1365 w 2364"/>
                <a:gd name="T59" fmla="*/ 132 h 1653"/>
                <a:gd name="T60" fmla="*/ 1225 w 2364"/>
                <a:gd name="T61" fmla="*/ 281 h 1653"/>
                <a:gd name="T62" fmla="*/ 1099 w 2364"/>
                <a:gd name="T63" fmla="*/ 335 h 1653"/>
                <a:gd name="T64" fmla="*/ 962 w 2364"/>
                <a:gd name="T65" fmla="*/ 441 h 1653"/>
                <a:gd name="T66" fmla="*/ 837 w 2364"/>
                <a:gd name="T67" fmla="*/ 469 h 1653"/>
                <a:gd name="T68" fmla="*/ 673 w 2364"/>
                <a:gd name="T69" fmla="*/ 519 h 1653"/>
                <a:gd name="T70" fmla="*/ 552 w 2364"/>
                <a:gd name="T71" fmla="*/ 459 h 1653"/>
                <a:gd name="T72" fmla="*/ 421 w 2364"/>
                <a:gd name="T73" fmla="*/ 477 h 1653"/>
                <a:gd name="T74" fmla="*/ 199 w 2364"/>
                <a:gd name="T75" fmla="*/ 483 h 1653"/>
                <a:gd name="T76" fmla="*/ 76 w 2364"/>
                <a:gd name="T77" fmla="*/ 508 h 1653"/>
                <a:gd name="T78" fmla="*/ 0 w 2364"/>
                <a:gd name="T79" fmla="*/ 596 h 1653"/>
                <a:gd name="T80" fmla="*/ 51 w 2364"/>
                <a:gd name="T81" fmla="*/ 656 h 1653"/>
                <a:gd name="T82" fmla="*/ 124 w 2364"/>
                <a:gd name="T83" fmla="*/ 684 h 1653"/>
                <a:gd name="T84" fmla="*/ 109 w 2364"/>
                <a:gd name="T85" fmla="*/ 734 h 1653"/>
                <a:gd name="T86" fmla="*/ 143 w 2364"/>
                <a:gd name="T87" fmla="*/ 778 h 1653"/>
                <a:gd name="T88" fmla="*/ 236 w 2364"/>
                <a:gd name="T89" fmla="*/ 716 h 1653"/>
                <a:gd name="T90" fmla="*/ 290 w 2364"/>
                <a:gd name="T91" fmla="*/ 761 h 1653"/>
                <a:gd name="T92" fmla="*/ 338 w 2364"/>
                <a:gd name="T93" fmla="*/ 786 h 1653"/>
                <a:gd name="T94" fmla="*/ 377 w 2364"/>
                <a:gd name="T95" fmla="*/ 766 h 1653"/>
                <a:gd name="T96" fmla="*/ 445 w 2364"/>
                <a:gd name="T97" fmla="*/ 880 h 1653"/>
                <a:gd name="T98" fmla="*/ 444 w 2364"/>
                <a:gd name="T99" fmla="*/ 938 h 1653"/>
                <a:gd name="T100" fmla="*/ 518 w 2364"/>
                <a:gd name="T101" fmla="*/ 1008 h 1653"/>
                <a:gd name="T102" fmla="*/ 474 w 2364"/>
                <a:gd name="T103" fmla="*/ 1037 h 1653"/>
                <a:gd name="T104" fmla="*/ 498 w 2364"/>
                <a:gd name="T105" fmla="*/ 1084 h 1653"/>
                <a:gd name="T106" fmla="*/ 586 w 2364"/>
                <a:gd name="T107" fmla="*/ 1177 h 1653"/>
                <a:gd name="T108" fmla="*/ 765 w 2364"/>
                <a:gd name="T109" fmla="*/ 1124 h 1653"/>
                <a:gd name="T110" fmla="*/ 1002 w 2364"/>
                <a:gd name="T111" fmla="*/ 1085 h 1653"/>
                <a:gd name="T112" fmla="*/ 1133 w 2364"/>
                <a:gd name="T113" fmla="*/ 1072 h 1653"/>
                <a:gd name="T114" fmla="*/ 1365 w 2364"/>
                <a:gd name="T115" fmla="*/ 1218 h 1653"/>
                <a:gd name="T116" fmla="*/ 1786 w 2364"/>
                <a:gd name="T117" fmla="*/ 1627 h 1653"/>
                <a:gd name="T118" fmla="*/ 1875 w 2364"/>
                <a:gd name="T119" fmla="*/ 1651 h 1653"/>
                <a:gd name="T120" fmla="*/ 2043 w 2364"/>
                <a:gd name="T121" fmla="*/ 1565 h 1653"/>
                <a:gd name="T122" fmla="*/ 2282 w 2364"/>
                <a:gd name="T123" fmla="*/ 1566 h 165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364"/>
                <a:gd name="T187" fmla="*/ 0 h 1653"/>
                <a:gd name="T188" fmla="*/ 2364 w 2364"/>
                <a:gd name="T189" fmla="*/ 1653 h 165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364" h="1653">
                  <a:moveTo>
                    <a:pt x="2364" y="1379"/>
                  </a:moveTo>
                  <a:lnTo>
                    <a:pt x="2358" y="1377"/>
                  </a:lnTo>
                  <a:lnTo>
                    <a:pt x="2350" y="1374"/>
                  </a:lnTo>
                  <a:lnTo>
                    <a:pt x="2343" y="1371"/>
                  </a:lnTo>
                  <a:lnTo>
                    <a:pt x="2336" y="1367"/>
                  </a:lnTo>
                  <a:lnTo>
                    <a:pt x="2326" y="1357"/>
                  </a:lnTo>
                  <a:lnTo>
                    <a:pt x="2315" y="1345"/>
                  </a:lnTo>
                  <a:lnTo>
                    <a:pt x="2306" y="1333"/>
                  </a:lnTo>
                  <a:lnTo>
                    <a:pt x="2296" y="1318"/>
                  </a:lnTo>
                  <a:lnTo>
                    <a:pt x="2288" y="1304"/>
                  </a:lnTo>
                  <a:lnTo>
                    <a:pt x="2280" y="1289"/>
                  </a:lnTo>
                  <a:lnTo>
                    <a:pt x="2271" y="1273"/>
                  </a:lnTo>
                  <a:lnTo>
                    <a:pt x="2263" y="1260"/>
                  </a:lnTo>
                  <a:lnTo>
                    <a:pt x="2254" y="1246"/>
                  </a:lnTo>
                  <a:lnTo>
                    <a:pt x="2244" y="1234"/>
                  </a:lnTo>
                  <a:lnTo>
                    <a:pt x="2232" y="1225"/>
                  </a:lnTo>
                  <a:lnTo>
                    <a:pt x="2220" y="1217"/>
                  </a:lnTo>
                  <a:lnTo>
                    <a:pt x="2214" y="1214"/>
                  </a:lnTo>
                  <a:lnTo>
                    <a:pt x="2206" y="1213"/>
                  </a:lnTo>
                  <a:lnTo>
                    <a:pt x="2199" y="1212"/>
                  </a:lnTo>
                  <a:lnTo>
                    <a:pt x="2190" y="1210"/>
                  </a:lnTo>
                  <a:lnTo>
                    <a:pt x="2180" y="1210"/>
                  </a:lnTo>
                  <a:lnTo>
                    <a:pt x="2175" y="1210"/>
                  </a:lnTo>
                  <a:lnTo>
                    <a:pt x="2167" y="1210"/>
                  </a:lnTo>
                  <a:lnTo>
                    <a:pt x="2154" y="1210"/>
                  </a:lnTo>
                  <a:lnTo>
                    <a:pt x="2146" y="1210"/>
                  </a:lnTo>
                  <a:lnTo>
                    <a:pt x="2139" y="1206"/>
                  </a:lnTo>
                  <a:lnTo>
                    <a:pt x="2134" y="1202"/>
                  </a:lnTo>
                  <a:lnTo>
                    <a:pt x="2130" y="1197"/>
                  </a:lnTo>
                  <a:lnTo>
                    <a:pt x="2123" y="1182"/>
                  </a:lnTo>
                  <a:lnTo>
                    <a:pt x="2118" y="1169"/>
                  </a:lnTo>
                  <a:lnTo>
                    <a:pt x="2106" y="1172"/>
                  </a:lnTo>
                  <a:lnTo>
                    <a:pt x="2095" y="1172"/>
                  </a:lnTo>
                  <a:lnTo>
                    <a:pt x="2086" y="1172"/>
                  </a:lnTo>
                  <a:lnTo>
                    <a:pt x="2078" y="1169"/>
                  </a:lnTo>
                  <a:lnTo>
                    <a:pt x="2071" y="1165"/>
                  </a:lnTo>
                  <a:lnTo>
                    <a:pt x="2064" y="1160"/>
                  </a:lnTo>
                  <a:lnTo>
                    <a:pt x="2059" y="1153"/>
                  </a:lnTo>
                  <a:lnTo>
                    <a:pt x="2054" y="1146"/>
                  </a:lnTo>
                  <a:lnTo>
                    <a:pt x="2050" y="1138"/>
                  </a:lnTo>
                  <a:lnTo>
                    <a:pt x="2047" y="1129"/>
                  </a:lnTo>
                  <a:lnTo>
                    <a:pt x="2044" y="1118"/>
                  </a:lnTo>
                  <a:lnTo>
                    <a:pt x="2043" y="1108"/>
                  </a:lnTo>
                  <a:lnTo>
                    <a:pt x="2040" y="1085"/>
                  </a:lnTo>
                  <a:lnTo>
                    <a:pt x="2039" y="1060"/>
                  </a:lnTo>
                  <a:lnTo>
                    <a:pt x="2040" y="1044"/>
                  </a:lnTo>
                  <a:lnTo>
                    <a:pt x="2043" y="1028"/>
                  </a:lnTo>
                  <a:lnTo>
                    <a:pt x="2048" y="1014"/>
                  </a:lnTo>
                  <a:lnTo>
                    <a:pt x="2054" y="1002"/>
                  </a:lnTo>
                  <a:lnTo>
                    <a:pt x="2066" y="980"/>
                  </a:lnTo>
                  <a:lnTo>
                    <a:pt x="2076" y="958"/>
                  </a:lnTo>
                  <a:lnTo>
                    <a:pt x="2068" y="956"/>
                  </a:lnTo>
                  <a:lnTo>
                    <a:pt x="2062" y="952"/>
                  </a:lnTo>
                  <a:lnTo>
                    <a:pt x="2055" y="948"/>
                  </a:lnTo>
                  <a:lnTo>
                    <a:pt x="2048" y="942"/>
                  </a:lnTo>
                  <a:lnTo>
                    <a:pt x="2042" y="937"/>
                  </a:lnTo>
                  <a:lnTo>
                    <a:pt x="2038" y="929"/>
                  </a:lnTo>
                  <a:lnTo>
                    <a:pt x="2035" y="920"/>
                  </a:lnTo>
                  <a:lnTo>
                    <a:pt x="2034" y="909"/>
                  </a:lnTo>
                  <a:lnTo>
                    <a:pt x="2035" y="902"/>
                  </a:lnTo>
                  <a:lnTo>
                    <a:pt x="2036" y="896"/>
                  </a:lnTo>
                  <a:lnTo>
                    <a:pt x="2040" y="889"/>
                  </a:lnTo>
                  <a:lnTo>
                    <a:pt x="2046" y="881"/>
                  </a:lnTo>
                  <a:lnTo>
                    <a:pt x="2059" y="866"/>
                  </a:lnTo>
                  <a:lnTo>
                    <a:pt x="2074" y="849"/>
                  </a:lnTo>
                  <a:lnTo>
                    <a:pt x="2088" y="832"/>
                  </a:lnTo>
                  <a:lnTo>
                    <a:pt x="2102" y="813"/>
                  </a:lnTo>
                  <a:lnTo>
                    <a:pt x="2108" y="804"/>
                  </a:lnTo>
                  <a:lnTo>
                    <a:pt x="2112" y="793"/>
                  </a:lnTo>
                  <a:lnTo>
                    <a:pt x="2116" y="782"/>
                  </a:lnTo>
                  <a:lnTo>
                    <a:pt x="2118" y="772"/>
                  </a:lnTo>
                  <a:lnTo>
                    <a:pt x="2118" y="757"/>
                  </a:lnTo>
                  <a:lnTo>
                    <a:pt x="2118" y="734"/>
                  </a:lnTo>
                  <a:lnTo>
                    <a:pt x="2119" y="725"/>
                  </a:lnTo>
                  <a:lnTo>
                    <a:pt x="2120" y="717"/>
                  </a:lnTo>
                  <a:lnTo>
                    <a:pt x="2123" y="709"/>
                  </a:lnTo>
                  <a:lnTo>
                    <a:pt x="2127" y="701"/>
                  </a:lnTo>
                  <a:lnTo>
                    <a:pt x="2136" y="688"/>
                  </a:lnTo>
                  <a:lnTo>
                    <a:pt x="2148" y="676"/>
                  </a:lnTo>
                  <a:lnTo>
                    <a:pt x="2159" y="665"/>
                  </a:lnTo>
                  <a:lnTo>
                    <a:pt x="2168" y="653"/>
                  </a:lnTo>
                  <a:lnTo>
                    <a:pt x="2172" y="648"/>
                  </a:lnTo>
                  <a:lnTo>
                    <a:pt x="2175" y="641"/>
                  </a:lnTo>
                  <a:lnTo>
                    <a:pt x="2178" y="635"/>
                  </a:lnTo>
                  <a:lnTo>
                    <a:pt x="2178" y="627"/>
                  </a:lnTo>
                  <a:lnTo>
                    <a:pt x="2178" y="619"/>
                  </a:lnTo>
                  <a:lnTo>
                    <a:pt x="2175" y="612"/>
                  </a:lnTo>
                  <a:lnTo>
                    <a:pt x="2171" y="607"/>
                  </a:lnTo>
                  <a:lnTo>
                    <a:pt x="2167" y="603"/>
                  </a:lnTo>
                  <a:lnTo>
                    <a:pt x="2155" y="597"/>
                  </a:lnTo>
                  <a:lnTo>
                    <a:pt x="2142" y="592"/>
                  </a:lnTo>
                  <a:lnTo>
                    <a:pt x="2135" y="589"/>
                  </a:lnTo>
                  <a:lnTo>
                    <a:pt x="2128" y="587"/>
                  </a:lnTo>
                  <a:lnTo>
                    <a:pt x="2123" y="584"/>
                  </a:lnTo>
                  <a:lnTo>
                    <a:pt x="2118" y="580"/>
                  </a:lnTo>
                  <a:lnTo>
                    <a:pt x="2112" y="573"/>
                  </a:lnTo>
                  <a:lnTo>
                    <a:pt x="2108" y="567"/>
                  </a:lnTo>
                  <a:lnTo>
                    <a:pt x="2107" y="559"/>
                  </a:lnTo>
                  <a:lnTo>
                    <a:pt x="2106" y="548"/>
                  </a:lnTo>
                  <a:lnTo>
                    <a:pt x="2107" y="544"/>
                  </a:lnTo>
                  <a:lnTo>
                    <a:pt x="2108" y="539"/>
                  </a:lnTo>
                  <a:lnTo>
                    <a:pt x="2110" y="533"/>
                  </a:lnTo>
                  <a:lnTo>
                    <a:pt x="2114" y="528"/>
                  </a:lnTo>
                  <a:lnTo>
                    <a:pt x="2118" y="523"/>
                  </a:lnTo>
                  <a:lnTo>
                    <a:pt x="2122" y="519"/>
                  </a:lnTo>
                  <a:lnTo>
                    <a:pt x="2126" y="515"/>
                  </a:lnTo>
                  <a:lnTo>
                    <a:pt x="2130" y="512"/>
                  </a:lnTo>
                  <a:lnTo>
                    <a:pt x="2227" y="512"/>
                  </a:lnTo>
                  <a:lnTo>
                    <a:pt x="2248" y="504"/>
                  </a:lnTo>
                  <a:lnTo>
                    <a:pt x="2271" y="495"/>
                  </a:lnTo>
                  <a:lnTo>
                    <a:pt x="2282" y="488"/>
                  </a:lnTo>
                  <a:lnTo>
                    <a:pt x="2291" y="480"/>
                  </a:lnTo>
                  <a:lnTo>
                    <a:pt x="2294" y="476"/>
                  </a:lnTo>
                  <a:lnTo>
                    <a:pt x="2296" y="471"/>
                  </a:lnTo>
                  <a:lnTo>
                    <a:pt x="2298" y="464"/>
                  </a:lnTo>
                  <a:lnTo>
                    <a:pt x="2299" y="459"/>
                  </a:lnTo>
                  <a:lnTo>
                    <a:pt x="2298" y="448"/>
                  </a:lnTo>
                  <a:lnTo>
                    <a:pt x="2295" y="435"/>
                  </a:lnTo>
                  <a:lnTo>
                    <a:pt x="2290" y="420"/>
                  </a:lnTo>
                  <a:lnTo>
                    <a:pt x="2284" y="404"/>
                  </a:lnTo>
                  <a:lnTo>
                    <a:pt x="2268" y="368"/>
                  </a:lnTo>
                  <a:lnTo>
                    <a:pt x="2248" y="332"/>
                  </a:lnTo>
                  <a:lnTo>
                    <a:pt x="2239" y="313"/>
                  </a:lnTo>
                  <a:lnTo>
                    <a:pt x="2228" y="297"/>
                  </a:lnTo>
                  <a:lnTo>
                    <a:pt x="2218" y="281"/>
                  </a:lnTo>
                  <a:lnTo>
                    <a:pt x="2207" y="268"/>
                  </a:lnTo>
                  <a:lnTo>
                    <a:pt x="2198" y="257"/>
                  </a:lnTo>
                  <a:lnTo>
                    <a:pt x="2188" y="248"/>
                  </a:lnTo>
                  <a:lnTo>
                    <a:pt x="2183" y="245"/>
                  </a:lnTo>
                  <a:lnTo>
                    <a:pt x="2179" y="243"/>
                  </a:lnTo>
                  <a:lnTo>
                    <a:pt x="2176" y="241"/>
                  </a:lnTo>
                  <a:lnTo>
                    <a:pt x="2172" y="241"/>
                  </a:lnTo>
                  <a:lnTo>
                    <a:pt x="2164" y="241"/>
                  </a:lnTo>
                  <a:lnTo>
                    <a:pt x="2158" y="244"/>
                  </a:lnTo>
                  <a:lnTo>
                    <a:pt x="2151" y="245"/>
                  </a:lnTo>
                  <a:lnTo>
                    <a:pt x="2146" y="249"/>
                  </a:lnTo>
                  <a:lnTo>
                    <a:pt x="2135" y="257"/>
                  </a:lnTo>
                  <a:lnTo>
                    <a:pt x="2126" y="268"/>
                  </a:lnTo>
                  <a:lnTo>
                    <a:pt x="2118" y="279"/>
                  </a:lnTo>
                  <a:lnTo>
                    <a:pt x="2110" y="289"/>
                  </a:lnTo>
                  <a:lnTo>
                    <a:pt x="2103" y="300"/>
                  </a:lnTo>
                  <a:lnTo>
                    <a:pt x="2094" y="308"/>
                  </a:lnTo>
                  <a:lnTo>
                    <a:pt x="2084" y="315"/>
                  </a:lnTo>
                  <a:lnTo>
                    <a:pt x="2075" y="321"/>
                  </a:lnTo>
                  <a:lnTo>
                    <a:pt x="2066" y="325"/>
                  </a:lnTo>
                  <a:lnTo>
                    <a:pt x="2055" y="329"/>
                  </a:lnTo>
                  <a:lnTo>
                    <a:pt x="2046" y="333"/>
                  </a:lnTo>
                  <a:lnTo>
                    <a:pt x="2038" y="339"/>
                  </a:lnTo>
                  <a:lnTo>
                    <a:pt x="2028" y="347"/>
                  </a:lnTo>
                  <a:lnTo>
                    <a:pt x="2022" y="356"/>
                  </a:lnTo>
                  <a:lnTo>
                    <a:pt x="2018" y="361"/>
                  </a:lnTo>
                  <a:lnTo>
                    <a:pt x="2014" y="368"/>
                  </a:lnTo>
                  <a:lnTo>
                    <a:pt x="2011" y="376"/>
                  </a:lnTo>
                  <a:lnTo>
                    <a:pt x="2008" y="383"/>
                  </a:lnTo>
                  <a:lnTo>
                    <a:pt x="2003" y="399"/>
                  </a:lnTo>
                  <a:lnTo>
                    <a:pt x="1999" y="416"/>
                  </a:lnTo>
                  <a:lnTo>
                    <a:pt x="1994" y="433"/>
                  </a:lnTo>
                  <a:lnTo>
                    <a:pt x="1987" y="449"/>
                  </a:lnTo>
                  <a:lnTo>
                    <a:pt x="1984" y="456"/>
                  </a:lnTo>
                  <a:lnTo>
                    <a:pt x="1979" y="464"/>
                  </a:lnTo>
                  <a:lnTo>
                    <a:pt x="1974" y="471"/>
                  </a:lnTo>
                  <a:lnTo>
                    <a:pt x="1967" y="476"/>
                  </a:lnTo>
                  <a:lnTo>
                    <a:pt x="1952" y="484"/>
                  </a:lnTo>
                  <a:lnTo>
                    <a:pt x="1938" y="489"/>
                  </a:lnTo>
                  <a:lnTo>
                    <a:pt x="1930" y="493"/>
                  </a:lnTo>
                  <a:lnTo>
                    <a:pt x="1922" y="499"/>
                  </a:lnTo>
                  <a:lnTo>
                    <a:pt x="1914" y="504"/>
                  </a:lnTo>
                  <a:lnTo>
                    <a:pt x="1907" y="512"/>
                  </a:lnTo>
                  <a:lnTo>
                    <a:pt x="1902" y="517"/>
                  </a:lnTo>
                  <a:lnTo>
                    <a:pt x="1896" y="524"/>
                  </a:lnTo>
                  <a:lnTo>
                    <a:pt x="1892" y="531"/>
                  </a:lnTo>
                  <a:lnTo>
                    <a:pt x="1887" y="537"/>
                  </a:lnTo>
                  <a:lnTo>
                    <a:pt x="1883" y="544"/>
                  </a:lnTo>
                  <a:lnTo>
                    <a:pt x="1876" y="549"/>
                  </a:lnTo>
                  <a:lnTo>
                    <a:pt x="1872" y="552"/>
                  </a:lnTo>
                  <a:lnTo>
                    <a:pt x="1868" y="553"/>
                  </a:lnTo>
                  <a:lnTo>
                    <a:pt x="1864" y="555"/>
                  </a:lnTo>
                  <a:lnTo>
                    <a:pt x="1859" y="555"/>
                  </a:lnTo>
                  <a:lnTo>
                    <a:pt x="1846" y="553"/>
                  </a:lnTo>
                  <a:lnTo>
                    <a:pt x="1835" y="552"/>
                  </a:lnTo>
                  <a:lnTo>
                    <a:pt x="1826" y="548"/>
                  </a:lnTo>
                  <a:lnTo>
                    <a:pt x="1818" y="543"/>
                  </a:lnTo>
                  <a:lnTo>
                    <a:pt x="1804" y="532"/>
                  </a:lnTo>
                  <a:lnTo>
                    <a:pt x="1792" y="519"/>
                  </a:lnTo>
                  <a:lnTo>
                    <a:pt x="1782" y="505"/>
                  </a:lnTo>
                  <a:lnTo>
                    <a:pt x="1767" y="493"/>
                  </a:lnTo>
                  <a:lnTo>
                    <a:pt x="1759" y="489"/>
                  </a:lnTo>
                  <a:lnTo>
                    <a:pt x="1750" y="485"/>
                  </a:lnTo>
                  <a:lnTo>
                    <a:pt x="1739" y="483"/>
                  </a:lnTo>
                  <a:lnTo>
                    <a:pt x="1727" y="483"/>
                  </a:lnTo>
                  <a:lnTo>
                    <a:pt x="1717" y="484"/>
                  </a:lnTo>
                  <a:lnTo>
                    <a:pt x="1707" y="487"/>
                  </a:lnTo>
                  <a:lnTo>
                    <a:pt x="1701" y="492"/>
                  </a:lnTo>
                  <a:lnTo>
                    <a:pt x="1693" y="497"/>
                  </a:lnTo>
                  <a:lnTo>
                    <a:pt x="1685" y="503"/>
                  </a:lnTo>
                  <a:lnTo>
                    <a:pt x="1677" y="508"/>
                  </a:lnTo>
                  <a:lnTo>
                    <a:pt x="1666" y="511"/>
                  </a:lnTo>
                  <a:lnTo>
                    <a:pt x="1654" y="512"/>
                  </a:lnTo>
                  <a:lnTo>
                    <a:pt x="1643" y="512"/>
                  </a:lnTo>
                  <a:lnTo>
                    <a:pt x="1633" y="509"/>
                  </a:lnTo>
                  <a:lnTo>
                    <a:pt x="1622" y="505"/>
                  </a:lnTo>
                  <a:lnTo>
                    <a:pt x="1613" y="500"/>
                  </a:lnTo>
                  <a:lnTo>
                    <a:pt x="1605" y="492"/>
                  </a:lnTo>
                  <a:lnTo>
                    <a:pt x="1599" y="484"/>
                  </a:lnTo>
                  <a:lnTo>
                    <a:pt x="1597" y="480"/>
                  </a:lnTo>
                  <a:lnTo>
                    <a:pt x="1595" y="475"/>
                  </a:lnTo>
                  <a:lnTo>
                    <a:pt x="1594" y="469"/>
                  </a:lnTo>
                  <a:lnTo>
                    <a:pt x="1594" y="464"/>
                  </a:lnTo>
                  <a:lnTo>
                    <a:pt x="1594" y="456"/>
                  </a:lnTo>
                  <a:lnTo>
                    <a:pt x="1595" y="449"/>
                  </a:lnTo>
                  <a:lnTo>
                    <a:pt x="1598" y="443"/>
                  </a:lnTo>
                  <a:lnTo>
                    <a:pt x="1601" y="436"/>
                  </a:lnTo>
                  <a:lnTo>
                    <a:pt x="1607" y="424"/>
                  </a:lnTo>
                  <a:lnTo>
                    <a:pt x="1615" y="413"/>
                  </a:lnTo>
                  <a:lnTo>
                    <a:pt x="1623" y="401"/>
                  </a:lnTo>
                  <a:lnTo>
                    <a:pt x="1630" y="389"/>
                  </a:lnTo>
                  <a:lnTo>
                    <a:pt x="1633" y="383"/>
                  </a:lnTo>
                  <a:lnTo>
                    <a:pt x="1634" y="376"/>
                  </a:lnTo>
                  <a:lnTo>
                    <a:pt x="1635" y="369"/>
                  </a:lnTo>
                  <a:lnTo>
                    <a:pt x="1637" y="361"/>
                  </a:lnTo>
                  <a:lnTo>
                    <a:pt x="1635" y="353"/>
                  </a:lnTo>
                  <a:lnTo>
                    <a:pt x="1633" y="347"/>
                  </a:lnTo>
                  <a:lnTo>
                    <a:pt x="1629" y="340"/>
                  </a:lnTo>
                  <a:lnTo>
                    <a:pt x="1625" y="333"/>
                  </a:lnTo>
                  <a:lnTo>
                    <a:pt x="1619" y="328"/>
                  </a:lnTo>
                  <a:lnTo>
                    <a:pt x="1617" y="320"/>
                  </a:lnTo>
                  <a:lnTo>
                    <a:pt x="1613" y="312"/>
                  </a:lnTo>
                  <a:lnTo>
                    <a:pt x="1613" y="301"/>
                  </a:lnTo>
                  <a:lnTo>
                    <a:pt x="1613" y="295"/>
                  </a:lnTo>
                  <a:lnTo>
                    <a:pt x="1617" y="289"/>
                  </a:lnTo>
                  <a:lnTo>
                    <a:pt x="1621" y="285"/>
                  </a:lnTo>
                  <a:lnTo>
                    <a:pt x="1625" y="280"/>
                  </a:lnTo>
                  <a:lnTo>
                    <a:pt x="1630" y="276"/>
                  </a:lnTo>
                  <a:lnTo>
                    <a:pt x="1635" y="271"/>
                  </a:lnTo>
                  <a:lnTo>
                    <a:pt x="1639" y="265"/>
                  </a:lnTo>
                  <a:lnTo>
                    <a:pt x="1642" y="260"/>
                  </a:lnTo>
                  <a:lnTo>
                    <a:pt x="1657" y="213"/>
                  </a:lnTo>
                  <a:lnTo>
                    <a:pt x="1670" y="165"/>
                  </a:lnTo>
                  <a:lnTo>
                    <a:pt x="1675" y="142"/>
                  </a:lnTo>
                  <a:lnTo>
                    <a:pt x="1681" y="116"/>
                  </a:lnTo>
                  <a:lnTo>
                    <a:pt x="1683" y="92"/>
                  </a:lnTo>
                  <a:lnTo>
                    <a:pt x="1685" y="67"/>
                  </a:lnTo>
                  <a:lnTo>
                    <a:pt x="1683" y="50"/>
                  </a:lnTo>
                  <a:lnTo>
                    <a:pt x="1682" y="36"/>
                  </a:lnTo>
                  <a:lnTo>
                    <a:pt x="1681" y="30"/>
                  </a:lnTo>
                  <a:lnTo>
                    <a:pt x="1678" y="24"/>
                  </a:lnTo>
                  <a:lnTo>
                    <a:pt x="1675" y="20"/>
                  </a:lnTo>
                  <a:lnTo>
                    <a:pt x="1671" y="16"/>
                  </a:lnTo>
                  <a:lnTo>
                    <a:pt x="1667" y="12"/>
                  </a:lnTo>
                  <a:lnTo>
                    <a:pt x="1663" y="8"/>
                  </a:lnTo>
                  <a:lnTo>
                    <a:pt x="1658" y="6"/>
                  </a:lnTo>
                  <a:lnTo>
                    <a:pt x="1651" y="4"/>
                  </a:lnTo>
                  <a:lnTo>
                    <a:pt x="1637" y="2"/>
                  </a:lnTo>
                  <a:lnTo>
                    <a:pt x="1618" y="0"/>
                  </a:lnTo>
                  <a:lnTo>
                    <a:pt x="1605" y="2"/>
                  </a:lnTo>
                  <a:lnTo>
                    <a:pt x="1591" y="3"/>
                  </a:lnTo>
                  <a:lnTo>
                    <a:pt x="1578" y="6"/>
                  </a:lnTo>
                  <a:lnTo>
                    <a:pt x="1567" y="10"/>
                  </a:lnTo>
                  <a:lnTo>
                    <a:pt x="1555" y="15"/>
                  </a:lnTo>
                  <a:lnTo>
                    <a:pt x="1546" y="20"/>
                  </a:lnTo>
                  <a:lnTo>
                    <a:pt x="1535" y="27"/>
                  </a:lnTo>
                  <a:lnTo>
                    <a:pt x="1526" y="34"/>
                  </a:lnTo>
                  <a:lnTo>
                    <a:pt x="1509" y="50"/>
                  </a:lnTo>
                  <a:lnTo>
                    <a:pt x="1493" y="67"/>
                  </a:lnTo>
                  <a:lnTo>
                    <a:pt x="1477" y="84"/>
                  </a:lnTo>
                  <a:lnTo>
                    <a:pt x="1462" y="103"/>
                  </a:lnTo>
                  <a:lnTo>
                    <a:pt x="1419" y="103"/>
                  </a:lnTo>
                  <a:lnTo>
                    <a:pt x="1399" y="111"/>
                  </a:lnTo>
                  <a:lnTo>
                    <a:pt x="1381" y="122"/>
                  </a:lnTo>
                  <a:lnTo>
                    <a:pt x="1365" y="132"/>
                  </a:lnTo>
                  <a:lnTo>
                    <a:pt x="1350" y="143"/>
                  </a:lnTo>
                  <a:lnTo>
                    <a:pt x="1337" y="156"/>
                  </a:lnTo>
                  <a:lnTo>
                    <a:pt x="1323" y="168"/>
                  </a:lnTo>
                  <a:lnTo>
                    <a:pt x="1311" y="183"/>
                  </a:lnTo>
                  <a:lnTo>
                    <a:pt x="1301" y="196"/>
                  </a:lnTo>
                  <a:lnTo>
                    <a:pt x="1278" y="225"/>
                  </a:lnTo>
                  <a:lnTo>
                    <a:pt x="1254" y="253"/>
                  </a:lnTo>
                  <a:lnTo>
                    <a:pt x="1239" y="268"/>
                  </a:lnTo>
                  <a:lnTo>
                    <a:pt x="1225" y="281"/>
                  </a:lnTo>
                  <a:lnTo>
                    <a:pt x="1209" y="295"/>
                  </a:lnTo>
                  <a:lnTo>
                    <a:pt x="1190" y="308"/>
                  </a:lnTo>
                  <a:lnTo>
                    <a:pt x="1183" y="313"/>
                  </a:lnTo>
                  <a:lnTo>
                    <a:pt x="1175" y="317"/>
                  </a:lnTo>
                  <a:lnTo>
                    <a:pt x="1167" y="320"/>
                  </a:lnTo>
                  <a:lnTo>
                    <a:pt x="1158" y="324"/>
                  </a:lnTo>
                  <a:lnTo>
                    <a:pt x="1139" y="328"/>
                  </a:lnTo>
                  <a:lnTo>
                    <a:pt x="1119" y="332"/>
                  </a:lnTo>
                  <a:lnTo>
                    <a:pt x="1099" y="335"/>
                  </a:lnTo>
                  <a:lnTo>
                    <a:pt x="1081" y="340"/>
                  </a:lnTo>
                  <a:lnTo>
                    <a:pt x="1073" y="343"/>
                  </a:lnTo>
                  <a:lnTo>
                    <a:pt x="1065" y="347"/>
                  </a:lnTo>
                  <a:lnTo>
                    <a:pt x="1058" y="351"/>
                  </a:lnTo>
                  <a:lnTo>
                    <a:pt x="1053" y="356"/>
                  </a:lnTo>
                  <a:lnTo>
                    <a:pt x="1020" y="391"/>
                  </a:lnTo>
                  <a:lnTo>
                    <a:pt x="984" y="425"/>
                  </a:lnTo>
                  <a:lnTo>
                    <a:pt x="974" y="433"/>
                  </a:lnTo>
                  <a:lnTo>
                    <a:pt x="962" y="441"/>
                  </a:lnTo>
                  <a:lnTo>
                    <a:pt x="952" y="448"/>
                  </a:lnTo>
                  <a:lnTo>
                    <a:pt x="940" y="453"/>
                  </a:lnTo>
                  <a:lnTo>
                    <a:pt x="926" y="457"/>
                  </a:lnTo>
                  <a:lnTo>
                    <a:pt x="913" y="461"/>
                  </a:lnTo>
                  <a:lnTo>
                    <a:pt x="898" y="464"/>
                  </a:lnTo>
                  <a:lnTo>
                    <a:pt x="884" y="464"/>
                  </a:lnTo>
                  <a:lnTo>
                    <a:pt x="868" y="465"/>
                  </a:lnTo>
                  <a:lnTo>
                    <a:pt x="852" y="467"/>
                  </a:lnTo>
                  <a:lnTo>
                    <a:pt x="837" y="469"/>
                  </a:lnTo>
                  <a:lnTo>
                    <a:pt x="824" y="472"/>
                  </a:lnTo>
                  <a:lnTo>
                    <a:pt x="798" y="481"/>
                  </a:lnTo>
                  <a:lnTo>
                    <a:pt x="774" y="491"/>
                  </a:lnTo>
                  <a:lnTo>
                    <a:pt x="750" y="501"/>
                  </a:lnTo>
                  <a:lnTo>
                    <a:pt x="726" y="509"/>
                  </a:lnTo>
                  <a:lnTo>
                    <a:pt x="713" y="513"/>
                  </a:lnTo>
                  <a:lnTo>
                    <a:pt x="701" y="516"/>
                  </a:lnTo>
                  <a:lnTo>
                    <a:pt x="688" y="517"/>
                  </a:lnTo>
                  <a:lnTo>
                    <a:pt x="673" y="519"/>
                  </a:lnTo>
                  <a:lnTo>
                    <a:pt x="660" y="517"/>
                  </a:lnTo>
                  <a:lnTo>
                    <a:pt x="648" y="516"/>
                  </a:lnTo>
                  <a:lnTo>
                    <a:pt x="637" y="512"/>
                  </a:lnTo>
                  <a:lnTo>
                    <a:pt x="628" y="508"/>
                  </a:lnTo>
                  <a:lnTo>
                    <a:pt x="609" y="497"/>
                  </a:lnTo>
                  <a:lnTo>
                    <a:pt x="593" y="485"/>
                  </a:lnTo>
                  <a:lnTo>
                    <a:pt x="577" y="473"/>
                  </a:lnTo>
                  <a:lnTo>
                    <a:pt x="561" y="463"/>
                  </a:lnTo>
                  <a:lnTo>
                    <a:pt x="552" y="459"/>
                  </a:lnTo>
                  <a:lnTo>
                    <a:pt x="544" y="455"/>
                  </a:lnTo>
                  <a:lnTo>
                    <a:pt x="533" y="453"/>
                  </a:lnTo>
                  <a:lnTo>
                    <a:pt x="522" y="452"/>
                  </a:lnTo>
                  <a:lnTo>
                    <a:pt x="502" y="453"/>
                  </a:lnTo>
                  <a:lnTo>
                    <a:pt x="485" y="457"/>
                  </a:lnTo>
                  <a:lnTo>
                    <a:pt x="468" y="461"/>
                  </a:lnTo>
                  <a:lnTo>
                    <a:pt x="452" y="467"/>
                  </a:lnTo>
                  <a:lnTo>
                    <a:pt x="436" y="473"/>
                  </a:lnTo>
                  <a:lnTo>
                    <a:pt x="421" y="477"/>
                  </a:lnTo>
                  <a:lnTo>
                    <a:pt x="405" y="481"/>
                  </a:lnTo>
                  <a:lnTo>
                    <a:pt x="390" y="483"/>
                  </a:lnTo>
                  <a:lnTo>
                    <a:pt x="356" y="483"/>
                  </a:lnTo>
                  <a:lnTo>
                    <a:pt x="329" y="483"/>
                  </a:lnTo>
                  <a:lnTo>
                    <a:pt x="305" y="483"/>
                  </a:lnTo>
                  <a:lnTo>
                    <a:pt x="284" y="483"/>
                  </a:lnTo>
                  <a:lnTo>
                    <a:pt x="260" y="483"/>
                  </a:lnTo>
                  <a:lnTo>
                    <a:pt x="233" y="483"/>
                  </a:lnTo>
                  <a:lnTo>
                    <a:pt x="199" y="483"/>
                  </a:lnTo>
                  <a:lnTo>
                    <a:pt x="155" y="483"/>
                  </a:lnTo>
                  <a:lnTo>
                    <a:pt x="143" y="483"/>
                  </a:lnTo>
                  <a:lnTo>
                    <a:pt x="132" y="484"/>
                  </a:lnTo>
                  <a:lnTo>
                    <a:pt x="121" y="487"/>
                  </a:lnTo>
                  <a:lnTo>
                    <a:pt x="111" y="489"/>
                  </a:lnTo>
                  <a:lnTo>
                    <a:pt x="101" y="493"/>
                  </a:lnTo>
                  <a:lnTo>
                    <a:pt x="92" y="497"/>
                  </a:lnTo>
                  <a:lnTo>
                    <a:pt x="84" y="503"/>
                  </a:lnTo>
                  <a:lnTo>
                    <a:pt x="76" y="508"/>
                  </a:lnTo>
                  <a:lnTo>
                    <a:pt x="61" y="520"/>
                  </a:lnTo>
                  <a:lnTo>
                    <a:pt x="49" y="533"/>
                  </a:lnTo>
                  <a:lnTo>
                    <a:pt x="39" y="547"/>
                  </a:lnTo>
                  <a:lnTo>
                    <a:pt x="28" y="560"/>
                  </a:lnTo>
                  <a:lnTo>
                    <a:pt x="20" y="557"/>
                  </a:lnTo>
                  <a:lnTo>
                    <a:pt x="16" y="555"/>
                  </a:lnTo>
                  <a:lnTo>
                    <a:pt x="11" y="564"/>
                  </a:lnTo>
                  <a:lnTo>
                    <a:pt x="1" y="588"/>
                  </a:lnTo>
                  <a:lnTo>
                    <a:pt x="0" y="596"/>
                  </a:lnTo>
                  <a:lnTo>
                    <a:pt x="0" y="603"/>
                  </a:lnTo>
                  <a:lnTo>
                    <a:pt x="0" y="611"/>
                  </a:lnTo>
                  <a:lnTo>
                    <a:pt x="1" y="619"/>
                  </a:lnTo>
                  <a:lnTo>
                    <a:pt x="4" y="625"/>
                  </a:lnTo>
                  <a:lnTo>
                    <a:pt x="8" y="632"/>
                  </a:lnTo>
                  <a:lnTo>
                    <a:pt x="15" y="639"/>
                  </a:lnTo>
                  <a:lnTo>
                    <a:pt x="23" y="645"/>
                  </a:lnTo>
                  <a:lnTo>
                    <a:pt x="40" y="652"/>
                  </a:lnTo>
                  <a:lnTo>
                    <a:pt x="51" y="656"/>
                  </a:lnTo>
                  <a:lnTo>
                    <a:pt x="57" y="657"/>
                  </a:lnTo>
                  <a:lnTo>
                    <a:pt x="63" y="657"/>
                  </a:lnTo>
                  <a:lnTo>
                    <a:pt x="67" y="657"/>
                  </a:lnTo>
                  <a:lnTo>
                    <a:pt x="71" y="659"/>
                  </a:lnTo>
                  <a:lnTo>
                    <a:pt x="77" y="663"/>
                  </a:lnTo>
                  <a:lnTo>
                    <a:pt x="89" y="669"/>
                  </a:lnTo>
                  <a:lnTo>
                    <a:pt x="101" y="676"/>
                  </a:lnTo>
                  <a:lnTo>
                    <a:pt x="113" y="681"/>
                  </a:lnTo>
                  <a:lnTo>
                    <a:pt x="124" y="684"/>
                  </a:lnTo>
                  <a:lnTo>
                    <a:pt x="131" y="687"/>
                  </a:lnTo>
                  <a:lnTo>
                    <a:pt x="133" y="688"/>
                  </a:lnTo>
                  <a:lnTo>
                    <a:pt x="135" y="689"/>
                  </a:lnTo>
                  <a:lnTo>
                    <a:pt x="135" y="692"/>
                  </a:lnTo>
                  <a:lnTo>
                    <a:pt x="135" y="695"/>
                  </a:lnTo>
                  <a:lnTo>
                    <a:pt x="129" y="704"/>
                  </a:lnTo>
                  <a:lnTo>
                    <a:pt x="119" y="717"/>
                  </a:lnTo>
                  <a:lnTo>
                    <a:pt x="113" y="727"/>
                  </a:lnTo>
                  <a:lnTo>
                    <a:pt x="109" y="734"/>
                  </a:lnTo>
                  <a:lnTo>
                    <a:pt x="108" y="742"/>
                  </a:lnTo>
                  <a:lnTo>
                    <a:pt x="108" y="750"/>
                  </a:lnTo>
                  <a:lnTo>
                    <a:pt x="109" y="757"/>
                  </a:lnTo>
                  <a:lnTo>
                    <a:pt x="112" y="764"/>
                  </a:lnTo>
                  <a:lnTo>
                    <a:pt x="116" y="769"/>
                  </a:lnTo>
                  <a:lnTo>
                    <a:pt x="121" y="773"/>
                  </a:lnTo>
                  <a:lnTo>
                    <a:pt x="128" y="777"/>
                  </a:lnTo>
                  <a:lnTo>
                    <a:pt x="135" y="778"/>
                  </a:lnTo>
                  <a:lnTo>
                    <a:pt x="143" y="778"/>
                  </a:lnTo>
                  <a:lnTo>
                    <a:pt x="152" y="777"/>
                  </a:lnTo>
                  <a:lnTo>
                    <a:pt x="161" y="774"/>
                  </a:lnTo>
                  <a:lnTo>
                    <a:pt x="171" y="769"/>
                  </a:lnTo>
                  <a:lnTo>
                    <a:pt x="181" y="762"/>
                  </a:lnTo>
                  <a:lnTo>
                    <a:pt x="191" y="753"/>
                  </a:lnTo>
                  <a:lnTo>
                    <a:pt x="208" y="736"/>
                  </a:lnTo>
                  <a:lnTo>
                    <a:pt x="223" y="724"/>
                  </a:lnTo>
                  <a:lnTo>
                    <a:pt x="229" y="720"/>
                  </a:lnTo>
                  <a:lnTo>
                    <a:pt x="236" y="716"/>
                  </a:lnTo>
                  <a:lnTo>
                    <a:pt x="243" y="715"/>
                  </a:lnTo>
                  <a:lnTo>
                    <a:pt x="248" y="715"/>
                  </a:lnTo>
                  <a:lnTo>
                    <a:pt x="253" y="715"/>
                  </a:lnTo>
                  <a:lnTo>
                    <a:pt x="257" y="716"/>
                  </a:lnTo>
                  <a:lnTo>
                    <a:pt x="263" y="719"/>
                  </a:lnTo>
                  <a:lnTo>
                    <a:pt x="267" y="723"/>
                  </a:lnTo>
                  <a:lnTo>
                    <a:pt x="274" y="733"/>
                  </a:lnTo>
                  <a:lnTo>
                    <a:pt x="281" y="746"/>
                  </a:lnTo>
                  <a:lnTo>
                    <a:pt x="290" y="761"/>
                  </a:lnTo>
                  <a:lnTo>
                    <a:pt x="298" y="774"/>
                  </a:lnTo>
                  <a:lnTo>
                    <a:pt x="306" y="782"/>
                  </a:lnTo>
                  <a:lnTo>
                    <a:pt x="314" y="789"/>
                  </a:lnTo>
                  <a:lnTo>
                    <a:pt x="318" y="790"/>
                  </a:lnTo>
                  <a:lnTo>
                    <a:pt x="322" y="792"/>
                  </a:lnTo>
                  <a:lnTo>
                    <a:pt x="326" y="792"/>
                  </a:lnTo>
                  <a:lnTo>
                    <a:pt x="330" y="792"/>
                  </a:lnTo>
                  <a:lnTo>
                    <a:pt x="334" y="789"/>
                  </a:lnTo>
                  <a:lnTo>
                    <a:pt x="338" y="786"/>
                  </a:lnTo>
                  <a:lnTo>
                    <a:pt x="344" y="782"/>
                  </a:lnTo>
                  <a:lnTo>
                    <a:pt x="348" y="777"/>
                  </a:lnTo>
                  <a:lnTo>
                    <a:pt x="352" y="773"/>
                  </a:lnTo>
                  <a:lnTo>
                    <a:pt x="356" y="770"/>
                  </a:lnTo>
                  <a:lnTo>
                    <a:pt x="361" y="768"/>
                  </a:lnTo>
                  <a:lnTo>
                    <a:pt x="365" y="766"/>
                  </a:lnTo>
                  <a:lnTo>
                    <a:pt x="369" y="765"/>
                  </a:lnTo>
                  <a:lnTo>
                    <a:pt x="373" y="765"/>
                  </a:lnTo>
                  <a:lnTo>
                    <a:pt x="377" y="766"/>
                  </a:lnTo>
                  <a:lnTo>
                    <a:pt x="381" y="769"/>
                  </a:lnTo>
                  <a:lnTo>
                    <a:pt x="389" y="776"/>
                  </a:lnTo>
                  <a:lnTo>
                    <a:pt x="397" y="786"/>
                  </a:lnTo>
                  <a:lnTo>
                    <a:pt x="405" y="801"/>
                  </a:lnTo>
                  <a:lnTo>
                    <a:pt x="414" y="820"/>
                  </a:lnTo>
                  <a:lnTo>
                    <a:pt x="424" y="837"/>
                  </a:lnTo>
                  <a:lnTo>
                    <a:pt x="433" y="852"/>
                  </a:lnTo>
                  <a:lnTo>
                    <a:pt x="440" y="866"/>
                  </a:lnTo>
                  <a:lnTo>
                    <a:pt x="445" y="880"/>
                  </a:lnTo>
                  <a:lnTo>
                    <a:pt x="448" y="892"/>
                  </a:lnTo>
                  <a:lnTo>
                    <a:pt x="449" y="902"/>
                  </a:lnTo>
                  <a:lnTo>
                    <a:pt x="448" y="913"/>
                  </a:lnTo>
                  <a:lnTo>
                    <a:pt x="444" y="922"/>
                  </a:lnTo>
                  <a:lnTo>
                    <a:pt x="442" y="925"/>
                  </a:lnTo>
                  <a:lnTo>
                    <a:pt x="441" y="928"/>
                  </a:lnTo>
                  <a:lnTo>
                    <a:pt x="441" y="930"/>
                  </a:lnTo>
                  <a:lnTo>
                    <a:pt x="441" y="933"/>
                  </a:lnTo>
                  <a:lnTo>
                    <a:pt x="444" y="938"/>
                  </a:lnTo>
                  <a:lnTo>
                    <a:pt x="449" y="944"/>
                  </a:lnTo>
                  <a:lnTo>
                    <a:pt x="465" y="954"/>
                  </a:lnTo>
                  <a:lnTo>
                    <a:pt x="486" y="970"/>
                  </a:lnTo>
                  <a:lnTo>
                    <a:pt x="497" y="978"/>
                  </a:lnTo>
                  <a:lnTo>
                    <a:pt x="506" y="986"/>
                  </a:lnTo>
                  <a:lnTo>
                    <a:pt x="513" y="994"/>
                  </a:lnTo>
                  <a:lnTo>
                    <a:pt x="517" y="1001"/>
                  </a:lnTo>
                  <a:lnTo>
                    <a:pt x="518" y="1005"/>
                  </a:lnTo>
                  <a:lnTo>
                    <a:pt x="518" y="1008"/>
                  </a:lnTo>
                  <a:lnTo>
                    <a:pt x="517" y="1012"/>
                  </a:lnTo>
                  <a:lnTo>
                    <a:pt x="516" y="1014"/>
                  </a:lnTo>
                  <a:lnTo>
                    <a:pt x="513" y="1017"/>
                  </a:lnTo>
                  <a:lnTo>
                    <a:pt x="509" y="1020"/>
                  </a:lnTo>
                  <a:lnTo>
                    <a:pt x="504" y="1022"/>
                  </a:lnTo>
                  <a:lnTo>
                    <a:pt x="498" y="1024"/>
                  </a:lnTo>
                  <a:lnTo>
                    <a:pt x="486" y="1029"/>
                  </a:lnTo>
                  <a:lnTo>
                    <a:pt x="478" y="1034"/>
                  </a:lnTo>
                  <a:lnTo>
                    <a:pt x="474" y="1037"/>
                  </a:lnTo>
                  <a:lnTo>
                    <a:pt x="473" y="1041"/>
                  </a:lnTo>
                  <a:lnTo>
                    <a:pt x="472" y="1044"/>
                  </a:lnTo>
                  <a:lnTo>
                    <a:pt x="472" y="1048"/>
                  </a:lnTo>
                  <a:lnTo>
                    <a:pt x="472" y="1052"/>
                  </a:lnTo>
                  <a:lnTo>
                    <a:pt x="473" y="1056"/>
                  </a:lnTo>
                  <a:lnTo>
                    <a:pt x="474" y="1060"/>
                  </a:lnTo>
                  <a:lnTo>
                    <a:pt x="478" y="1064"/>
                  </a:lnTo>
                  <a:lnTo>
                    <a:pt x="486" y="1073"/>
                  </a:lnTo>
                  <a:lnTo>
                    <a:pt x="498" y="1084"/>
                  </a:lnTo>
                  <a:lnTo>
                    <a:pt x="516" y="1105"/>
                  </a:lnTo>
                  <a:lnTo>
                    <a:pt x="528" y="1122"/>
                  </a:lnTo>
                  <a:lnTo>
                    <a:pt x="534" y="1129"/>
                  </a:lnTo>
                  <a:lnTo>
                    <a:pt x="541" y="1137"/>
                  </a:lnTo>
                  <a:lnTo>
                    <a:pt x="549" y="1144"/>
                  </a:lnTo>
                  <a:lnTo>
                    <a:pt x="558" y="1150"/>
                  </a:lnTo>
                  <a:lnTo>
                    <a:pt x="569" y="1158"/>
                  </a:lnTo>
                  <a:lnTo>
                    <a:pt x="578" y="1168"/>
                  </a:lnTo>
                  <a:lnTo>
                    <a:pt x="586" y="1177"/>
                  </a:lnTo>
                  <a:lnTo>
                    <a:pt x="594" y="1188"/>
                  </a:lnTo>
                  <a:lnTo>
                    <a:pt x="604" y="1204"/>
                  </a:lnTo>
                  <a:lnTo>
                    <a:pt x="606" y="1210"/>
                  </a:lnTo>
                  <a:lnTo>
                    <a:pt x="636" y="1189"/>
                  </a:lnTo>
                  <a:lnTo>
                    <a:pt x="665" y="1172"/>
                  </a:lnTo>
                  <a:lnTo>
                    <a:pt x="693" y="1156"/>
                  </a:lnTo>
                  <a:lnTo>
                    <a:pt x="718" y="1142"/>
                  </a:lnTo>
                  <a:lnTo>
                    <a:pt x="744" y="1132"/>
                  </a:lnTo>
                  <a:lnTo>
                    <a:pt x="765" y="1124"/>
                  </a:lnTo>
                  <a:lnTo>
                    <a:pt x="784" y="1118"/>
                  </a:lnTo>
                  <a:lnTo>
                    <a:pt x="800" y="1114"/>
                  </a:lnTo>
                  <a:lnTo>
                    <a:pt x="842" y="1112"/>
                  </a:lnTo>
                  <a:lnTo>
                    <a:pt x="880" y="1109"/>
                  </a:lnTo>
                  <a:lnTo>
                    <a:pt x="912" y="1105"/>
                  </a:lnTo>
                  <a:lnTo>
                    <a:pt x="940" y="1100"/>
                  </a:lnTo>
                  <a:lnTo>
                    <a:pt x="965" y="1096"/>
                  </a:lnTo>
                  <a:lnTo>
                    <a:pt x="985" y="1090"/>
                  </a:lnTo>
                  <a:lnTo>
                    <a:pt x="1002" y="1085"/>
                  </a:lnTo>
                  <a:lnTo>
                    <a:pt x="1018" y="1081"/>
                  </a:lnTo>
                  <a:lnTo>
                    <a:pt x="1041" y="1072"/>
                  </a:lnTo>
                  <a:lnTo>
                    <a:pt x="1057" y="1065"/>
                  </a:lnTo>
                  <a:lnTo>
                    <a:pt x="1063" y="1062"/>
                  </a:lnTo>
                  <a:lnTo>
                    <a:pt x="1070" y="1061"/>
                  </a:lnTo>
                  <a:lnTo>
                    <a:pt x="1075" y="1060"/>
                  </a:lnTo>
                  <a:lnTo>
                    <a:pt x="1082" y="1060"/>
                  </a:lnTo>
                  <a:lnTo>
                    <a:pt x="1107" y="1065"/>
                  </a:lnTo>
                  <a:lnTo>
                    <a:pt x="1133" y="1072"/>
                  </a:lnTo>
                  <a:lnTo>
                    <a:pt x="1158" y="1080"/>
                  </a:lnTo>
                  <a:lnTo>
                    <a:pt x="1183" y="1092"/>
                  </a:lnTo>
                  <a:lnTo>
                    <a:pt x="1209" y="1105"/>
                  </a:lnTo>
                  <a:lnTo>
                    <a:pt x="1235" y="1120"/>
                  </a:lnTo>
                  <a:lnTo>
                    <a:pt x="1261" y="1137"/>
                  </a:lnTo>
                  <a:lnTo>
                    <a:pt x="1287" y="1154"/>
                  </a:lnTo>
                  <a:lnTo>
                    <a:pt x="1313" y="1174"/>
                  </a:lnTo>
                  <a:lnTo>
                    <a:pt x="1338" y="1196"/>
                  </a:lnTo>
                  <a:lnTo>
                    <a:pt x="1365" y="1218"/>
                  </a:lnTo>
                  <a:lnTo>
                    <a:pt x="1390" y="1241"/>
                  </a:lnTo>
                  <a:lnTo>
                    <a:pt x="1441" y="1289"/>
                  </a:lnTo>
                  <a:lnTo>
                    <a:pt x="1490" y="1338"/>
                  </a:lnTo>
                  <a:lnTo>
                    <a:pt x="1586" y="1438"/>
                  </a:lnTo>
                  <a:lnTo>
                    <a:pt x="1674" y="1529"/>
                  </a:lnTo>
                  <a:lnTo>
                    <a:pt x="1714" y="1569"/>
                  </a:lnTo>
                  <a:lnTo>
                    <a:pt x="1751" y="1602"/>
                  </a:lnTo>
                  <a:lnTo>
                    <a:pt x="1769" y="1615"/>
                  </a:lnTo>
                  <a:lnTo>
                    <a:pt x="1786" y="1627"/>
                  </a:lnTo>
                  <a:lnTo>
                    <a:pt x="1802" y="1637"/>
                  </a:lnTo>
                  <a:lnTo>
                    <a:pt x="1816" y="1645"/>
                  </a:lnTo>
                  <a:lnTo>
                    <a:pt x="1826" y="1647"/>
                  </a:lnTo>
                  <a:lnTo>
                    <a:pt x="1835" y="1650"/>
                  </a:lnTo>
                  <a:lnTo>
                    <a:pt x="1843" y="1651"/>
                  </a:lnTo>
                  <a:lnTo>
                    <a:pt x="1851" y="1653"/>
                  </a:lnTo>
                  <a:lnTo>
                    <a:pt x="1859" y="1653"/>
                  </a:lnTo>
                  <a:lnTo>
                    <a:pt x="1868" y="1653"/>
                  </a:lnTo>
                  <a:lnTo>
                    <a:pt x="1875" y="1651"/>
                  </a:lnTo>
                  <a:lnTo>
                    <a:pt x="1883" y="1649"/>
                  </a:lnTo>
                  <a:lnTo>
                    <a:pt x="1899" y="1643"/>
                  </a:lnTo>
                  <a:lnTo>
                    <a:pt x="1915" y="1637"/>
                  </a:lnTo>
                  <a:lnTo>
                    <a:pt x="1930" y="1627"/>
                  </a:lnTo>
                  <a:lnTo>
                    <a:pt x="1944" y="1618"/>
                  </a:lnTo>
                  <a:lnTo>
                    <a:pt x="1976" y="1598"/>
                  </a:lnTo>
                  <a:lnTo>
                    <a:pt x="2008" y="1579"/>
                  </a:lnTo>
                  <a:lnTo>
                    <a:pt x="2026" y="1571"/>
                  </a:lnTo>
                  <a:lnTo>
                    <a:pt x="2043" y="1565"/>
                  </a:lnTo>
                  <a:lnTo>
                    <a:pt x="2062" y="1561"/>
                  </a:lnTo>
                  <a:lnTo>
                    <a:pt x="2082" y="1559"/>
                  </a:lnTo>
                  <a:lnTo>
                    <a:pt x="2119" y="1561"/>
                  </a:lnTo>
                  <a:lnTo>
                    <a:pt x="2152" y="1561"/>
                  </a:lnTo>
                  <a:lnTo>
                    <a:pt x="2184" y="1562"/>
                  </a:lnTo>
                  <a:lnTo>
                    <a:pt x="2212" y="1563"/>
                  </a:lnTo>
                  <a:lnTo>
                    <a:pt x="2239" y="1565"/>
                  </a:lnTo>
                  <a:lnTo>
                    <a:pt x="2262" y="1565"/>
                  </a:lnTo>
                  <a:lnTo>
                    <a:pt x="2282" y="1566"/>
                  </a:lnTo>
                  <a:lnTo>
                    <a:pt x="2299" y="1566"/>
                  </a:lnTo>
                  <a:lnTo>
                    <a:pt x="2323" y="1511"/>
                  </a:lnTo>
                  <a:lnTo>
                    <a:pt x="2335" y="1427"/>
                  </a:lnTo>
                  <a:lnTo>
                    <a:pt x="2359" y="1397"/>
                  </a:lnTo>
                  <a:lnTo>
                    <a:pt x="2362" y="1389"/>
                  </a:lnTo>
                  <a:lnTo>
                    <a:pt x="2364" y="1379"/>
                  </a:lnTo>
                  <a:close/>
                </a:path>
              </a:pathLst>
            </a:custGeom>
            <a:solidFill>
              <a:srgbClr val="FFB9B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98" name="Freeform 91"/>
            <p:cNvSpPr>
              <a:spLocks/>
            </p:cNvSpPr>
            <p:nvPr/>
          </p:nvSpPr>
          <p:spPr bwMode="auto">
            <a:xfrm>
              <a:off x="7656513" y="2051050"/>
              <a:ext cx="1150937" cy="1679575"/>
            </a:xfrm>
            <a:custGeom>
              <a:avLst/>
              <a:gdLst>
                <a:gd name="T0" fmla="*/ 1634 w 2375"/>
                <a:gd name="T1" fmla="*/ 3110 h 3468"/>
                <a:gd name="T2" fmla="*/ 2372 w 2375"/>
                <a:gd name="T3" fmla="*/ 3406 h 3468"/>
                <a:gd name="T4" fmla="*/ 2278 w 2375"/>
                <a:gd name="T5" fmla="*/ 3050 h 3468"/>
                <a:gd name="T6" fmla="*/ 2149 w 2375"/>
                <a:gd name="T7" fmla="*/ 2965 h 3468"/>
                <a:gd name="T8" fmla="*/ 2131 w 2375"/>
                <a:gd name="T9" fmla="*/ 2827 h 3468"/>
                <a:gd name="T10" fmla="*/ 2222 w 2375"/>
                <a:gd name="T11" fmla="*/ 2741 h 3468"/>
                <a:gd name="T12" fmla="*/ 2091 w 2375"/>
                <a:gd name="T13" fmla="*/ 2675 h 3468"/>
                <a:gd name="T14" fmla="*/ 1978 w 2375"/>
                <a:gd name="T15" fmla="*/ 2481 h 3468"/>
                <a:gd name="T16" fmla="*/ 2045 w 2375"/>
                <a:gd name="T17" fmla="*/ 2344 h 3468"/>
                <a:gd name="T18" fmla="*/ 2001 w 2375"/>
                <a:gd name="T19" fmla="*/ 2238 h 3468"/>
                <a:gd name="T20" fmla="*/ 1746 w 2375"/>
                <a:gd name="T21" fmla="*/ 2026 h 3468"/>
                <a:gd name="T22" fmla="*/ 1775 w 2375"/>
                <a:gd name="T23" fmla="*/ 1995 h 3468"/>
                <a:gd name="T24" fmla="*/ 1841 w 2375"/>
                <a:gd name="T25" fmla="*/ 1958 h 3468"/>
                <a:gd name="T26" fmla="*/ 1658 w 2375"/>
                <a:gd name="T27" fmla="*/ 1880 h 3468"/>
                <a:gd name="T28" fmla="*/ 1538 w 2375"/>
                <a:gd name="T29" fmla="*/ 1824 h 3468"/>
                <a:gd name="T30" fmla="*/ 1497 w 2375"/>
                <a:gd name="T31" fmla="*/ 1717 h 3468"/>
                <a:gd name="T32" fmla="*/ 1418 w 2375"/>
                <a:gd name="T33" fmla="*/ 1758 h 3468"/>
                <a:gd name="T34" fmla="*/ 1429 w 2375"/>
                <a:gd name="T35" fmla="*/ 1862 h 3468"/>
                <a:gd name="T36" fmla="*/ 1326 w 2375"/>
                <a:gd name="T37" fmla="*/ 1803 h 3468"/>
                <a:gd name="T38" fmla="*/ 1058 w 2375"/>
                <a:gd name="T39" fmla="*/ 1407 h 3468"/>
                <a:gd name="T40" fmla="*/ 1088 w 2375"/>
                <a:gd name="T41" fmla="*/ 1309 h 3468"/>
                <a:gd name="T42" fmla="*/ 1133 w 2375"/>
                <a:gd name="T43" fmla="*/ 1239 h 3468"/>
                <a:gd name="T44" fmla="*/ 1114 w 2375"/>
                <a:gd name="T45" fmla="*/ 1054 h 3468"/>
                <a:gd name="T46" fmla="*/ 1220 w 2375"/>
                <a:gd name="T47" fmla="*/ 1150 h 3468"/>
                <a:gd name="T48" fmla="*/ 1218 w 2375"/>
                <a:gd name="T49" fmla="*/ 1081 h 3468"/>
                <a:gd name="T50" fmla="*/ 1146 w 2375"/>
                <a:gd name="T51" fmla="*/ 886 h 3468"/>
                <a:gd name="T52" fmla="*/ 1250 w 2375"/>
                <a:gd name="T53" fmla="*/ 714 h 3468"/>
                <a:gd name="T54" fmla="*/ 1414 w 2375"/>
                <a:gd name="T55" fmla="*/ 686 h 3468"/>
                <a:gd name="T56" fmla="*/ 1282 w 2375"/>
                <a:gd name="T57" fmla="*/ 400 h 3468"/>
                <a:gd name="T58" fmla="*/ 1114 w 2375"/>
                <a:gd name="T59" fmla="*/ 15 h 3468"/>
                <a:gd name="T60" fmla="*/ 1016 w 2375"/>
                <a:gd name="T61" fmla="*/ 12 h 3468"/>
                <a:gd name="T62" fmla="*/ 948 w 2375"/>
                <a:gd name="T63" fmla="*/ 249 h 3468"/>
                <a:gd name="T64" fmla="*/ 933 w 2375"/>
                <a:gd name="T65" fmla="*/ 396 h 3468"/>
                <a:gd name="T66" fmla="*/ 760 w 2375"/>
                <a:gd name="T67" fmla="*/ 447 h 3468"/>
                <a:gd name="T68" fmla="*/ 635 w 2375"/>
                <a:gd name="T69" fmla="*/ 511 h 3468"/>
                <a:gd name="T70" fmla="*/ 579 w 2375"/>
                <a:gd name="T71" fmla="*/ 424 h 3468"/>
                <a:gd name="T72" fmla="*/ 513 w 2375"/>
                <a:gd name="T73" fmla="*/ 341 h 3468"/>
                <a:gd name="T74" fmla="*/ 347 w 2375"/>
                <a:gd name="T75" fmla="*/ 431 h 3468"/>
                <a:gd name="T76" fmla="*/ 203 w 2375"/>
                <a:gd name="T77" fmla="*/ 564 h 3468"/>
                <a:gd name="T78" fmla="*/ 89 w 2375"/>
                <a:gd name="T79" fmla="*/ 704 h 3468"/>
                <a:gd name="T80" fmla="*/ 20 w 2375"/>
                <a:gd name="T81" fmla="*/ 748 h 3468"/>
                <a:gd name="T82" fmla="*/ 0 w 2375"/>
                <a:gd name="T83" fmla="*/ 856 h 3468"/>
                <a:gd name="T84" fmla="*/ 105 w 2375"/>
                <a:gd name="T85" fmla="*/ 882 h 3468"/>
                <a:gd name="T86" fmla="*/ 127 w 2375"/>
                <a:gd name="T87" fmla="*/ 985 h 3468"/>
                <a:gd name="T88" fmla="*/ 313 w 2375"/>
                <a:gd name="T89" fmla="*/ 1136 h 3468"/>
                <a:gd name="T90" fmla="*/ 469 w 2375"/>
                <a:gd name="T91" fmla="*/ 1198 h 3468"/>
                <a:gd name="T92" fmla="*/ 524 w 2375"/>
                <a:gd name="T93" fmla="*/ 1285 h 3468"/>
                <a:gd name="T94" fmla="*/ 572 w 2375"/>
                <a:gd name="T95" fmla="*/ 1299 h 3468"/>
                <a:gd name="T96" fmla="*/ 629 w 2375"/>
                <a:gd name="T97" fmla="*/ 1234 h 3468"/>
                <a:gd name="T98" fmla="*/ 473 w 2375"/>
                <a:gd name="T99" fmla="*/ 1070 h 3468"/>
                <a:gd name="T100" fmla="*/ 569 w 2375"/>
                <a:gd name="T101" fmla="*/ 913 h 3468"/>
                <a:gd name="T102" fmla="*/ 580 w 2375"/>
                <a:gd name="T103" fmla="*/ 1009 h 3468"/>
                <a:gd name="T104" fmla="*/ 653 w 2375"/>
                <a:gd name="T105" fmla="*/ 1156 h 3468"/>
                <a:gd name="T106" fmla="*/ 829 w 2375"/>
                <a:gd name="T107" fmla="*/ 1310 h 3468"/>
                <a:gd name="T108" fmla="*/ 893 w 2375"/>
                <a:gd name="T109" fmla="*/ 1710 h 3468"/>
                <a:gd name="T110" fmla="*/ 1052 w 2375"/>
                <a:gd name="T111" fmla="*/ 2156 h 3468"/>
                <a:gd name="T112" fmla="*/ 1046 w 2375"/>
                <a:gd name="T113" fmla="*/ 2374 h 3468"/>
                <a:gd name="T114" fmla="*/ 1084 w 2375"/>
                <a:gd name="T115" fmla="*/ 2479 h 3468"/>
                <a:gd name="T116" fmla="*/ 1166 w 2375"/>
                <a:gd name="T117" fmla="*/ 2631 h 3468"/>
                <a:gd name="T118" fmla="*/ 1262 w 2375"/>
                <a:gd name="T119" fmla="*/ 2811 h 346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75"/>
                <a:gd name="T181" fmla="*/ 0 h 3468"/>
                <a:gd name="T182" fmla="*/ 2375 w 2375"/>
                <a:gd name="T183" fmla="*/ 3468 h 346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75" h="3468">
                  <a:moveTo>
                    <a:pt x="1316" y="2865"/>
                  </a:moveTo>
                  <a:lnTo>
                    <a:pt x="1324" y="2875"/>
                  </a:lnTo>
                  <a:lnTo>
                    <a:pt x="1348" y="2897"/>
                  </a:lnTo>
                  <a:lnTo>
                    <a:pt x="1385" y="2932"/>
                  </a:lnTo>
                  <a:lnTo>
                    <a:pt x="1433" y="2973"/>
                  </a:lnTo>
                  <a:lnTo>
                    <a:pt x="1462" y="2996"/>
                  </a:lnTo>
                  <a:lnTo>
                    <a:pt x="1493" y="3020"/>
                  </a:lnTo>
                  <a:lnTo>
                    <a:pt x="1525" y="3042"/>
                  </a:lnTo>
                  <a:lnTo>
                    <a:pt x="1560" y="3066"/>
                  </a:lnTo>
                  <a:lnTo>
                    <a:pt x="1597" y="3089"/>
                  </a:lnTo>
                  <a:lnTo>
                    <a:pt x="1634" y="3110"/>
                  </a:lnTo>
                  <a:lnTo>
                    <a:pt x="1673" y="3130"/>
                  </a:lnTo>
                  <a:lnTo>
                    <a:pt x="1713" y="3149"/>
                  </a:lnTo>
                  <a:lnTo>
                    <a:pt x="1783" y="3180"/>
                  </a:lnTo>
                  <a:lnTo>
                    <a:pt x="1862" y="3217"/>
                  </a:lnTo>
                  <a:lnTo>
                    <a:pt x="1950" y="3260"/>
                  </a:lnTo>
                  <a:lnTo>
                    <a:pt x="2041" y="3304"/>
                  </a:lnTo>
                  <a:lnTo>
                    <a:pt x="2131" y="3349"/>
                  </a:lnTo>
                  <a:lnTo>
                    <a:pt x="2219" y="3393"/>
                  </a:lnTo>
                  <a:lnTo>
                    <a:pt x="2302" y="3433"/>
                  </a:lnTo>
                  <a:lnTo>
                    <a:pt x="2375" y="3468"/>
                  </a:lnTo>
                  <a:lnTo>
                    <a:pt x="2372" y="3406"/>
                  </a:lnTo>
                  <a:lnTo>
                    <a:pt x="2367" y="3350"/>
                  </a:lnTo>
                  <a:lnTo>
                    <a:pt x="2359" y="3297"/>
                  </a:lnTo>
                  <a:lnTo>
                    <a:pt x="2350" y="3248"/>
                  </a:lnTo>
                  <a:lnTo>
                    <a:pt x="2343" y="3225"/>
                  </a:lnTo>
                  <a:lnTo>
                    <a:pt x="2338" y="3202"/>
                  </a:lnTo>
                  <a:lnTo>
                    <a:pt x="2331" y="3181"/>
                  </a:lnTo>
                  <a:lnTo>
                    <a:pt x="2325" y="3160"/>
                  </a:lnTo>
                  <a:lnTo>
                    <a:pt x="2309" y="3120"/>
                  </a:lnTo>
                  <a:lnTo>
                    <a:pt x="2291" y="3082"/>
                  </a:lnTo>
                  <a:lnTo>
                    <a:pt x="2285" y="3065"/>
                  </a:lnTo>
                  <a:lnTo>
                    <a:pt x="2278" y="3050"/>
                  </a:lnTo>
                  <a:lnTo>
                    <a:pt x="2270" y="3040"/>
                  </a:lnTo>
                  <a:lnTo>
                    <a:pt x="2263" y="3032"/>
                  </a:lnTo>
                  <a:lnTo>
                    <a:pt x="2255" y="3025"/>
                  </a:lnTo>
                  <a:lnTo>
                    <a:pt x="2247" y="3020"/>
                  </a:lnTo>
                  <a:lnTo>
                    <a:pt x="2238" y="3016"/>
                  </a:lnTo>
                  <a:lnTo>
                    <a:pt x="2229" y="3012"/>
                  </a:lnTo>
                  <a:lnTo>
                    <a:pt x="2210" y="3005"/>
                  </a:lnTo>
                  <a:lnTo>
                    <a:pt x="2187" y="2994"/>
                  </a:lnTo>
                  <a:lnTo>
                    <a:pt x="2175" y="2986"/>
                  </a:lnTo>
                  <a:lnTo>
                    <a:pt x="2163" y="2977"/>
                  </a:lnTo>
                  <a:lnTo>
                    <a:pt x="2149" y="2965"/>
                  </a:lnTo>
                  <a:lnTo>
                    <a:pt x="2135" y="2951"/>
                  </a:lnTo>
                  <a:lnTo>
                    <a:pt x="2130" y="2943"/>
                  </a:lnTo>
                  <a:lnTo>
                    <a:pt x="2126" y="2933"/>
                  </a:lnTo>
                  <a:lnTo>
                    <a:pt x="2123" y="2921"/>
                  </a:lnTo>
                  <a:lnTo>
                    <a:pt x="2122" y="2909"/>
                  </a:lnTo>
                  <a:lnTo>
                    <a:pt x="2122" y="2896"/>
                  </a:lnTo>
                  <a:lnTo>
                    <a:pt x="2122" y="2883"/>
                  </a:lnTo>
                  <a:lnTo>
                    <a:pt x="2123" y="2868"/>
                  </a:lnTo>
                  <a:lnTo>
                    <a:pt x="2125" y="2853"/>
                  </a:lnTo>
                  <a:lnTo>
                    <a:pt x="2129" y="2840"/>
                  </a:lnTo>
                  <a:lnTo>
                    <a:pt x="2131" y="2827"/>
                  </a:lnTo>
                  <a:lnTo>
                    <a:pt x="2137" y="2815"/>
                  </a:lnTo>
                  <a:lnTo>
                    <a:pt x="2141" y="2803"/>
                  </a:lnTo>
                  <a:lnTo>
                    <a:pt x="2146" y="2793"/>
                  </a:lnTo>
                  <a:lnTo>
                    <a:pt x="2153" y="2785"/>
                  </a:lnTo>
                  <a:lnTo>
                    <a:pt x="2158" y="2779"/>
                  </a:lnTo>
                  <a:lnTo>
                    <a:pt x="2165" y="2776"/>
                  </a:lnTo>
                  <a:lnTo>
                    <a:pt x="2194" y="2763"/>
                  </a:lnTo>
                  <a:lnTo>
                    <a:pt x="2211" y="2753"/>
                  </a:lnTo>
                  <a:lnTo>
                    <a:pt x="2217" y="2749"/>
                  </a:lnTo>
                  <a:lnTo>
                    <a:pt x="2221" y="2745"/>
                  </a:lnTo>
                  <a:lnTo>
                    <a:pt x="2222" y="2741"/>
                  </a:lnTo>
                  <a:lnTo>
                    <a:pt x="2222" y="2739"/>
                  </a:lnTo>
                  <a:lnTo>
                    <a:pt x="2219" y="2736"/>
                  </a:lnTo>
                  <a:lnTo>
                    <a:pt x="2215" y="2732"/>
                  </a:lnTo>
                  <a:lnTo>
                    <a:pt x="2210" y="2729"/>
                  </a:lnTo>
                  <a:lnTo>
                    <a:pt x="2203" y="2727"/>
                  </a:lnTo>
                  <a:lnTo>
                    <a:pt x="2186" y="2720"/>
                  </a:lnTo>
                  <a:lnTo>
                    <a:pt x="2166" y="2712"/>
                  </a:lnTo>
                  <a:lnTo>
                    <a:pt x="2142" y="2701"/>
                  </a:lnTo>
                  <a:lnTo>
                    <a:pt x="2117" y="2689"/>
                  </a:lnTo>
                  <a:lnTo>
                    <a:pt x="2105" y="2683"/>
                  </a:lnTo>
                  <a:lnTo>
                    <a:pt x="2091" y="2675"/>
                  </a:lnTo>
                  <a:lnTo>
                    <a:pt x="2078" y="2665"/>
                  </a:lnTo>
                  <a:lnTo>
                    <a:pt x="2066" y="2656"/>
                  </a:lnTo>
                  <a:lnTo>
                    <a:pt x="2054" y="2645"/>
                  </a:lnTo>
                  <a:lnTo>
                    <a:pt x="2042" y="2633"/>
                  </a:lnTo>
                  <a:lnTo>
                    <a:pt x="2031" y="2620"/>
                  </a:lnTo>
                  <a:lnTo>
                    <a:pt x="2021" y="2605"/>
                  </a:lnTo>
                  <a:lnTo>
                    <a:pt x="2011" y="2591"/>
                  </a:lnTo>
                  <a:lnTo>
                    <a:pt x="2003" y="2573"/>
                  </a:lnTo>
                  <a:lnTo>
                    <a:pt x="1997" y="2555"/>
                  </a:lnTo>
                  <a:lnTo>
                    <a:pt x="1990" y="2535"/>
                  </a:lnTo>
                  <a:lnTo>
                    <a:pt x="1978" y="2481"/>
                  </a:lnTo>
                  <a:lnTo>
                    <a:pt x="1971" y="2451"/>
                  </a:lnTo>
                  <a:lnTo>
                    <a:pt x="1970" y="2444"/>
                  </a:lnTo>
                  <a:lnTo>
                    <a:pt x="1971" y="2439"/>
                  </a:lnTo>
                  <a:lnTo>
                    <a:pt x="1973" y="2433"/>
                  </a:lnTo>
                  <a:lnTo>
                    <a:pt x="1975" y="2428"/>
                  </a:lnTo>
                  <a:lnTo>
                    <a:pt x="1983" y="2416"/>
                  </a:lnTo>
                  <a:lnTo>
                    <a:pt x="1997" y="2401"/>
                  </a:lnTo>
                  <a:lnTo>
                    <a:pt x="2013" y="2387"/>
                  </a:lnTo>
                  <a:lnTo>
                    <a:pt x="2026" y="2371"/>
                  </a:lnTo>
                  <a:lnTo>
                    <a:pt x="2037" y="2358"/>
                  </a:lnTo>
                  <a:lnTo>
                    <a:pt x="2045" y="2344"/>
                  </a:lnTo>
                  <a:lnTo>
                    <a:pt x="2051" y="2331"/>
                  </a:lnTo>
                  <a:lnTo>
                    <a:pt x="2054" y="2319"/>
                  </a:lnTo>
                  <a:lnTo>
                    <a:pt x="2055" y="2308"/>
                  </a:lnTo>
                  <a:lnTo>
                    <a:pt x="2054" y="2298"/>
                  </a:lnTo>
                  <a:lnTo>
                    <a:pt x="2050" y="2287"/>
                  </a:lnTo>
                  <a:lnTo>
                    <a:pt x="2046" y="2278"/>
                  </a:lnTo>
                  <a:lnTo>
                    <a:pt x="2039" y="2268"/>
                  </a:lnTo>
                  <a:lnTo>
                    <a:pt x="2031" y="2260"/>
                  </a:lnTo>
                  <a:lnTo>
                    <a:pt x="2022" y="2252"/>
                  </a:lnTo>
                  <a:lnTo>
                    <a:pt x="2011" y="2244"/>
                  </a:lnTo>
                  <a:lnTo>
                    <a:pt x="2001" y="2238"/>
                  </a:lnTo>
                  <a:lnTo>
                    <a:pt x="1989" y="2231"/>
                  </a:lnTo>
                  <a:lnTo>
                    <a:pt x="1934" y="2206"/>
                  </a:lnTo>
                  <a:lnTo>
                    <a:pt x="1879" y="2182"/>
                  </a:lnTo>
                  <a:lnTo>
                    <a:pt x="1854" y="2170"/>
                  </a:lnTo>
                  <a:lnTo>
                    <a:pt x="1831" y="2158"/>
                  </a:lnTo>
                  <a:lnTo>
                    <a:pt x="1823" y="2152"/>
                  </a:lnTo>
                  <a:lnTo>
                    <a:pt x="1815" y="2146"/>
                  </a:lnTo>
                  <a:lnTo>
                    <a:pt x="1809" y="2139"/>
                  </a:lnTo>
                  <a:lnTo>
                    <a:pt x="1803" y="2131"/>
                  </a:lnTo>
                  <a:lnTo>
                    <a:pt x="1770" y="2070"/>
                  </a:lnTo>
                  <a:lnTo>
                    <a:pt x="1746" y="2026"/>
                  </a:lnTo>
                  <a:lnTo>
                    <a:pt x="1738" y="2010"/>
                  </a:lnTo>
                  <a:lnTo>
                    <a:pt x="1733" y="1996"/>
                  </a:lnTo>
                  <a:lnTo>
                    <a:pt x="1729" y="1986"/>
                  </a:lnTo>
                  <a:lnTo>
                    <a:pt x="1727" y="1978"/>
                  </a:lnTo>
                  <a:lnTo>
                    <a:pt x="1727" y="1972"/>
                  </a:lnTo>
                  <a:lnTo>
                    <a:pt x="1729" y="1970"/>
                  </a:lnTo>
                  <a:lnTo>
                    <a:pt x="1731" y="1970"/>
                  </a:lnTo>
                  <a:lnTo>
                    <a:pt x="1735" y="1970"/>
                  </a:lnTo>
                  <a:lnTo>
                    <a:pt x="1746" y="1975"/>
                  </a:lnTo>
                  <a:lnTo>
                    <a:pt x="1759" y="1984"/>
                  </a:lnTo>
                  <a:lnTo>
                    <a:pt x="1775" y="1995"/>
                  </a:lnTo>
                  <a:lnTo>
                    <a:pt x="1793" y="2003"/>
                  </a:lnTo>
                  <a:lnTo>
                    <a:pt x="1801" y="2007"/>
                  </a:lnTo>
                  <a:lnTo>
                    <a:pt x="1809" y="2010"/>
                  </a:lnTo>
                  <a:lnTo>
                    <a:pt x="1815" y="2011"/>
                  </a:lnTo>
                  <a:lnTo>
                    <a:pt x="1822" y="2010"/>
                  </a:lnTo>
                  <a:lnTo>
                    <a:pt x="1829" y="2007"/>
                  </a:lnTo>
                  <a:lnTo>
                    <a:pt x="1833" y="2003"/>
                  </a:lnTo>
                  <a:lnTo>
                    <a:pt x="1837" y="1996"/>
                  </a:lnTo>
                  <a:lnTo>
                    <a:pt x="1839" y="1986"/>
                  </a:lnTo>
                  <a:lnTo>
                    <a:pt x="1841" y="1974"/>
                  </a:lnTo>
                  <a:lnTo>
                    <a:pt x="1841" y="1958"/>
                  </a:lnTo>
                  <a:lnTo>
                    <a:pt x="1838" y="1938"/>
                  </a:lnTo>
                  <a:lnTo>
                    <a:pt x="1834" y="1914"/>
                  </a:lnTo>
                  <a:lnTo>
                    <a:pt x="1822" y="1906"/>
                  </a:lnTo>
                  <a:lnTo>
                    <a:pt x="1809" y="1898"/>
                  </a:lnTo>
                  <a:lnTo>
                    <a:pt x="1794" y="1891"/>
                  </a:lnTo>
                  <a:lnTo>
                    <a:pt x="1777" y="1886"/>
                  </a:lnTo>
                  <a:lnTo>
                    <a:pt x="1757" y="1882"/>
                  </a:lnTo>
                  <a:lnTo>
                    <a:pt x="1735" y="1880"/>
                  </a:lnTo>
                  <a:lnTo>
                    <a:pt x="1711" y="1882"/>
                  </a:lnTo>
                  <a:lnTo>
                    <a:pt x="1683" y="1884"/>
                  </a:lnTo>
                  <a:lnTo>
                    <a:pt x="1658" y="1880"/>
                  </a:lnTo>
                  <a:lnTo>
                    <a:pt x="1634" y="1875"/>
                  </a:lnTo>
                  <a:lnTo>
                    <a:pt x="1614" y="1871"/>
                  </a:lnTo>
                  <a:lnTo>
                    <a:pt x="1595" y="1866"/>
                  </a:lnTo>
                  <a:lnTo>
                    <a:pt x="1578" y="1859"/>
                  </a:lnTo>
                  <a:lnTo>
                    <a:pt x="1564" y="1850"/>
                  </a:lnTo>
                  <a:lnTo>
                    <a:pt x="1557" y="1844"/>
                  </a:lnTo>
                  <a:lnTo>
                    <a:pt x="1550" y="1838"/>
                  </a:lnTo>
                  <a:lnTo>
                    <a:pt x="1545" y="1831"/>
                  </a:lnTo>
                  <a:lnTo>
                    <a:pt x="1538" y="1824"/>
                  </a:lnTo>
                  <a:lnTo>
                    <a:pt x="1545" y="1830"/>
                  </a:lnTo>
                  <a:lnTo>
                    <a:pt x="1538" y="1824"/>
                  </a:lnTo>
                  <a:lnTo>
                    <a:pt x="1534" y="1816"/>
                  </a:lnTo>
                  <a:lnTo>
                    <a:pt x="1530" y="1808"/>
                  </a:lnTo>
                  <a:lnTo>
                    <a:pt x="1526" y="1798"/>
                  </a:lnTo>
                  <a:lnTo>
                    <a:pt x="1521" y="1787"/>
                  </a:lnTo>
                  <a:lnTo>
                    <a:pt x="1518" y="1775"/>
                  </a:lnTo>
                  <a:lnTo>
                    <a:pt x="1514" y="1761"/>
                  </a:lnTo>
                  <a:lnTo>
                    <a:pt x="1512" y="1745"/>
                  </a:lnTo>
                  <a:lnTo>
                    <a:pt x="1509" y="1727"/>
                  </a:lnTo>
                  <a:lnTo>
                    <a:pt x="1506" y="1726"/>
                  </a:lnTo>
                  <a:lnTo>
                    <a:pt x="1501" y="1719"/>
                  </a:lnTo>
                  <a:lnTo>
                    <a:pt x="1497" y="1717"/>
                  </a:lnTo>
                  <a:lnTo>
                    <a:pt x="1493" y="1714"/>
                  </a:lnTo>
                  <a:lnTo>
                    <a:pt x="1488" y="1711"/>
                  </a:lnTo>
                  <a:lnTo>
                    <a:pt x="1482" y="1709"/>
                  </a:lnTo>
                  <a:lnTo>
                    <a:pt x="1476" y="1709"/>
                  </a:lnTo>
                  <a:lnTo>
                    <a:pt x="1468" y="1709"/>
                  </a:lnTo>
                  <a:lnTo>
                    <a:pt x="1461" y="1711"/>
                  </a:lnTo>
                  <a:lnTo>
                    <a:pt x="1453" y="1715"/>
                  </a:lnTo>
                  <a:lnTo>
                    <a:pt x="1445" y="1722"/>
                  </a:lnTo>
                  <a:lnTo>
                    <a:pt x="1436" y="1731"/>
                  </a:lnTo>
                  <a:lnTo>
                    <a:pt x="1428" y="1743"/>
                  </a:lnTo>
                  <a:lnTo>
                    <a:pt x="1418" y="1758"/>
                  </a:lnTo>
                  <a:lnTo>
                    <a:pt x="1416" y="1765"/>
                  </a:lnTo>
                  <a:lnTo>
                    <a:pt x="1414" y="1771"/>
                  </a:lnTo>
                  <a:lnTo>
                    <a:pt x="1414" y="1781"/>
                  </a:lnTo>
                  <a:lnTo>
                    <a:pt x="1417" y="1790"/>
                  </a:lnTo>
                  <a:lnTo>
                    <a:pt x="1422" y="1808"/>
                  </a:lnTo>
                  <a:lnTo>
                    <a:pt x="1429" y="1828"/>
                  </a:lnTo>
                  <a:lnTo>
                    <a:pt x="1432" y="1836"/>
                  </a:lnTo>
                  <a:lnTo>
                    <a:pt x="1433" y="1846"/>
                  </a:lnTo>
                  <a:lnTo>
                    <a:pt x="1433" y="1852"/>
                  </a:lnTo>
                  <a:lnTo>
                    <a:pt x="1430" y="1859"/>
                  </a:lnTo>
                  <a:lnTo>
                    <a:pt x="1429" y="1862"/>
                  </a:lnTo>
                  <a:lnTo>
                    <a:pt x="1426" y="1863"/>
                  </a:lnTo>
                  <a:lnTo>
                    <a:pt x="1422" y="1864"/>
                  </a:lnTo>
                  <a:lnTo>
                    <a:pt x="1418" y="1866"/>
                  </a:lnTo>
                  <a:lnTo>
                    <a:pt x="1408" y="1867"/>
                  </a:lnTo>
                  <a:lnTo>
                    <a:pt x="1394" y="1866"/>
                  </a:lnTo>
                  <a:lnTo>
                    <a:pt x="1386" y="1863"/>
                  </a:lnTo>
                  <a:lnTo>
                    <a:pt x="1378" y="1859"/>
                  </a:lnTo>
                  <a:lnTo>
                    <a:pt x="1370" y="1852"/>
                  </a:lnTo>
                  <a:lnTo>
                    <a:pt x="1362" y="1844"/>
                  </a:lnTo>
                  <a:lnTo>
                    <a:pt x="1345" y="1826"/>
                  </a:lnTo>
                  <a:lnTo>
                    <a:pt x="1326" y="1803"/>
                  </a:lnTo>
                  <a:lnTo>
                    <a:pt x="1306" y="1775"/>
                  </a:lnTo>
                  <a:lnTo>
                    <a:pt x="1285" y="1745"/>
                  </a:lnTo>
                  <a:lnTo>
                    <a:pt x="1265" y="1713"/>
                  </a:lnTo>
                  <a:lnTo>
                    <a:pt x="1244" y="1678"/>
                  </a:lnTo>
                  <a:lnTo>
                    <a:pt x="1198" y="1606"/>
                  </a:lnTo>
                  <a:lnTo>
                    <a:pt x="1154" y="1535"/>
                  </a:lnTo>
                  <a:lnTo>
                    <a:pt x="1133" y="1502"/>
                  </a:lnTo>
                  <a:lnTo>
                    <a:pt x="1110" y="1471"/>
                  </a:lnTo>
                  <a:lnTo>
                    <a:pt x="1090" y="1445"/>
                  </a:lnTo>
                  <a:lnTo>
                    <a:pt x="1069" y="1421"/>
                  </a:lnTo>
                  <a:lnTo>
                    <a:pt x="1058" y="1407"/>
                  </a:lnTo>
                  <a:lnTo>
                    <a:pt x="1050" y="1395"/>
                  </a:lnTo>
                  <a:lnTo>
                    <a:pt x="1045" y="1383"/>
                  </a:lnTo>
                  <a:lnTo>
                    <a:pt x="1041" y="1373"/>
                  </a:lnTo>
                  <a:lnTo>
                    <a:pt x="1041" y="1362"/>
                  </a:lnTo>
                  <a:lnTo>
                    <a:pt x="1042" y="1353"/>
                  </a:lnTo>
                  <a:lnTo>
                    <a:pt x="1045" y="1343"/>
                  </a:lnTo>
                  <a:lnTo>
                    <a:pt x="1050" y="1335"/>
                  </a:lnTo>
                  <a:lnTo>
                    <a:pt x="1058" y="1327"/>
                  </a:lnTo>
                  <a:lnTo>
                    <a:pt x="1066" y="1321"/>
                  </a:lnTo>
                  <a:lnTo>
                    <a:pt x="1077" y="1314"/>
                  </a:lnTo>
                  <a:lnTo>
                    <a:pt x="1088" y="1309"/>
                  </a:lnTo>
                  <a:lnTo>
                    <a:pt x="1100" y="1305"/>
                  </a:lnTo>
                  <a:lnTo>
                    <a:pt x="1113" y="1301"/>
                  </a:lnTo>
                  <a:lnTo>
                    <a:pt x="1126" y="1297"/>
                  </a:lnTo>
                  <a:lnTo>
                    <a:pt x="1141" y="1294"/>
                  </a:lnTo>
                  <a:lnTo>
                    <a:pt x="1145" y="1282"/>
                  </a:lnTo>
                  <a:lnTo>
                    <a:pt x="1146" y="1270"/>
                  </a:lnTo>
                  <a:lnTo>
                    <a:pt x="1145" y="1265"/>
                  </a:lnTo>
                  <a:lnTo>
                    <a:pt x="1144" y="1259"/>
                  </a:lnTo>
                  <a:lnTo>
                    <a:pt x="1142" y="1254"/>
                  </a:lnTo>
                  <a:lnTo>
                    <a:pt x="1140" y="1249"/>
                  </a:lnTo>
                  <a:lnTo>
                    <a:pt x="1133" y="1239"/>
                  </a:lnTo>
                  <a:lnTo>
                    <a:pt x="1122" y="1229"/>
                  </a:lnTo>
                  <a:lnTo>
                    <a:pt x="1109" y="1217"/>
                  </a:lnTo>
                  <a:lnTo>
                    <a:pt x="1093" y="1204"/>
                  </a:lnTo>
                  <a:lnTo>
                    <a:pt x="1093" y="1065"/>
                  </a:lnTo>
                  <a:lnTo>
                    <a:pt x="1096" y="1061"/>
                  </a:lnTo>
                  <a:lnTo>
                    <a:pt x="1098" y="1057"/>
                  </a:lnTo>
                  <a:lnTo>
                    <a:pt x="1101" y="1056"/>
                  </a:lnTo>
                  <a:lnTo>
                    <a:pt x="1104" y="1053"/>
                  </a:lnTo>
                  <a:lnTo>
                    <a:pt x="1108" y="1053"/>
                  </a:lnTo>
                  <a:lnTo>
                    <a:pt x="1110" y="1053"/>
                  </a:lnTo>
                  <a:lnTo>
                    <a:pt x="1114" y="1054"/>
                  </a:lnTo>
                  <a:lnTo>
                    <a:pt x="1118" y="1056"/>
                  </a:lnTo>
                  <a:lnTo>
                    <a:pt x="1126" y="1061"/>
                  </a:lnTo>
                  <a:lnTo>
                    <a:pt x="1134" y="1069"/>
                  </a:lnTo>
                  <a:lnTo>
                    <a:pt x="1142" y="1077"/>
                  </a:lnTo>
                  <a:lnTo>
                    <a:pt x="1152" y="1088"/>
                  </a:lnTo>
                  <a:lnTo>
                    <a:pt x="1170" y="1109"/>
                  </a:lnTo>
                  <a:lnTo>
                    <a:pt x="1188" y="1129"/>
                  </a:lnTo>
                  <a:lnTo>
                    <a:pt x="1197" y="1137"/>
                  </a:lnTo>
                  <a:lnTo>
                    <a:pt x="1205" y="1144"/>
                  </a:lnTo>
                  <a:lnTo>
                    <a:pt x="1213" y="1149"/>
                  </a:lnTo>
                  <a:lnTo>
                    <a:pt x="1220" y="1150"/>
                  </a:lnTo>
                  <a:lnTo>
                    <a:pt x="1226" y="1148"/>
                  </a:lnTo>
                  <a:lnTo>
                    <a:pt x="1230" y="1145"/>
                  </a:lnTo>
                  <a:lnTo>
                    <a:pt x="1234" y="1142"/>
                  </a:lnTo>
                  <a:lnTo>
                    <a:pt x="1237" y="1138"/>
                  </a:lnTo>
                  <a:lnTo>
                    <a:pt x="1238" y="1134"/>
                  </a:lnTo>
                  <a:lnTo>
                    <a:pt x="1240" y="1130"/>
                  </a:lnTo>
                  <a:lnTo>
                    <a:pt x="1240" y="1125"/>
                  </a:lnTo>
                  <a:lnTo>
                    <a:pt x="1238" y="1120"/>
                  </a:lnTo>
                  <a:lnTo>
                    <a:pt x="1233" y="1108"/>
                  </a:lnTo>
                  <a:lnTo>
                    <a:pt x="1226" y="1094"/>
                  </a:lnTo>
                  <a:lnTo>
                    <a:pt x="1218" y="1081"/>
                  </a:lnTo>
                  <a:lnTo>
                    <a:pt x="1208" y="1065"/>
                  </a:lnTo>
                  <a:lnTo>
                    <a:pt x="1185" y="1034"/>
                  </a:lnTo>
                  <a:lnTo>
                    <a:pt x="1164" y="1002"/>
                  </a:lnTo>
                  <a:lnTo>
                    <a:pt x="1154" y="988"/>
                  </a:lnTo>
                  <a:lnTo>
                    <a:pt x="1148" y="972"/>
                  </a:lnTo>
                  <a:lnTo>
                    <a:pt x="1145" y="965"/>
                  </a:lnTo>
                  <a:lnTo>
                    <a:pt x="1144" y="958"/>
                  </a:lnTo>
                  <a:lnTo>
                    <a:pt x="1142" y="952"/>
                  </a:lnTo>
                  <a:lnTo>
                    <a:pt x="1141" y="945"/>
                  </a:lnTo>
                  <a:lnTo>
                    <a:pt x="1142" y="914"/>
                  </a:lnTo>
                  <a:lnTo>
                    <a:pt x="1146" y="886"/>
                  </a:lnTo>
                  <a:lnTo>
                    <a:pt x="1150" y="860"/>
                  </a:lnTo>
                  <a:lnTo>
                    <a:pt x="1156" y="837"/>
                  </a:lnTo>
                  <a:lnTo>
                    <a:pt x="1164" y="816"/>
                  </a:lnTo>
                  <a:lnTo>
                    <a:pt x="1172" y="797"/>
                  </a:lnTo>
                  <a:lnTo>
                    <a:pt x="1181" y="780"/>
                  </a:lnTo>
                  <a:lnTo>
                    <a:pt x="1190" y="765"/>
                  </a:lnTo>
                  <a:lnTo>
                    <a:pt x="1201" y="752"/>
                  </a:lnTo>
                  <a:lnTo>
                    <a:pt x="1213" y="740"/>
                  </a:lnTo>
                  <a:lnTo>
                    <a:pt x="1225" y="730"/>
                  </a:lnTo>
                  <a:lnTo>
                    <a:pt x="1238" y="721"/>
                  </a:lnTo>
                  <a:lnTo>
                    <a:pt x="1250" y="714"/>
                  </a:lnTo>
                  <a:lnTo>
                    <a:pt x="1264" y="708"/>
                  </a:lnTo>
                  <a:lnTo>
                    <a:pt x="1277" y="704"/>
                  </a:lnTo>
                  <a:lnTo>
                    <a:pt x="1290" y="700"/>
                  </a:lnTo>
                  <a:lnTo>
                    <a:pt x="1317" y="694"/>
                  </a:lnTo>
                  <a:lnTo>
                    <a:pt x="1341" y="692"/>
                  </a:lnTo>
                  <a:lnTo>
                    <a:pt x="1364" y="692"/>
                  </a:lnTo>
                  <a:lnTo>
                    <a:pt x="1384" y="690"/>
                  </a:lnTo>
                  <a:lnTo>
                    <a:pt x="1400" y="690"/>
                  </a:lnTo>
                  <a:lnTo>
                    <a:pt x="1410" y="689"/>
                  </a:lnTo>
                  <a:lnTo>
                    <a:pt x="1413" y="688"/>
                  </a:lnTo>
                  <a:lnTo>
                    <a:pt x="1414" y="686"/>
                  </a:lnTo>
                  <a:lnTo>
                    <a:pt x="1414" y="684"/>
                  </a:lnTo>
                  <a:lnTo>
                    <a:pt x="1413" y="680"/>
                  </a:lnTo>
                  <a:lnTo>
                    <a:pt x="1400" y="662"/>
                  </a:lnTo>
                  <a:lnTo>
                    <a:pt x="1386" y="641"/>
                  </a:lnTo>
                  <a:lnTo>
                    <a:pt x="1373" y="617"/>
                  </a:lnTo>
                  <a:lnTo>
                    <a:pt x="1358" y="589"/>
                  </a:lnTo>
                  <a:lnTo>
                    <a:pt x="1344" y="557"/>
                  </a:lnTo>
                  <a:lnTo>
                    <a:pt x="1329" y="523"/>
                  </a:lnTo>
                  <a:lnTo>
                    <a:pt x="1313" y="485"/>
                  </a:lnTo>
                  <a:lnTo>
                    <a:pt x="1298" y="444"/>
                  </a:lnTo>
                  <a:lnTo>
                    <a:pt x="1282" y="400"/>
                  </a:lnTo>
                  <a:lnTo>
                    <a:pt x="1266" y="352"/>
                  </a:lnTo>
                  <a:lnTo>
                    <a:pt x="1249" y="301"/>
                  </a:lnTo>
                  <a:lnTo>
                    <a:pt x="1233" y="247"/>
                  </a:lnTo>
                  <a:lnTo>
                    <a:pt x="1216" y="189"/>
                  </a:lnTo>
                  <a:lnTo>
                    <a:pt x="1200" y="129"/>
                  </a:lnTo>
                  <a:lnTo>
                    <a:pt x="1182" y="65"/>
                  </a:lnTo>
                  <a:lnTo>
                    <a:pt x="1165" y="0"/>
                  </a:lnTo>
                  <a:lnTo>
                    <a:pt x="1150" y="2"/>
                  </a:lnTo>
                  <a:lnTo>
                    <a:pt x="1138" y="4"/>
                  </a:lnTo>
                  <a:lnTo>
                    <a:pt x="1126" y="10"/>
                  </a:lnTo>
                  <a:lnTo>
                    <a:pt x="1114" y="15"/>
                  </a:lnTo>
                  <a:lnTo>
                    <a:pt x="1104" y="20"/>
                  </a:lnTo>
                  <a:lnTo>
                    <a:pt x="1093" y="26"/>
                  </a:lnTo>
                  <a:lnTo>
                    <a:pt x="1082" y="28"/>
                  </a:lnTo>
                  <a:lnTo>
                    <a:pt x="1069" y="30"/>
                  </a:lnTo>
                  <a:lnTo>
                    <a:pt x="1061" y="30"/>
                  </a:lnTo>
                  <a:lnTo>
                    <a:pt x="1054" y="28"/>
                  </a:lnTo>
                  <a:lnTo>
                    <a:pt x="1048" y="26"/>
                  </a:lnTo>
                  <a:lnTo>
                    <a:pt x="1042" y="23"/>
                  </a:lnTo>
                  <a:lnTo>
                    <a:pt x="1033" y="15"/>
                  </a:lnTo>
                  <a:lnTo>
                    <a:pt x="1021" y="6"/>
                  </a:lnTo>
                  <a:lnTo>
                    <a:pt x="1016" y="12"/>
                  </a:lnTo>
                  <a:lnTo>
                    <a:pt x="1012" y="20"/>
                  </a:lnTo>
                  <a:lnTo>
                    <a:pt x="1008" y="27"/>
                  </a:lnTo>
                  <a:lnTo>
                    <a:pt x="1005" y="34"/>
                  </a:lnTo>
                  <a:lnTo>
                    <a:pt x="1001" y="49"/>
                  </a:lnTo>
                  <a:lnTo>
                    <a:pt x="1000" y="64"/>
                  </a:lnTo>
                  <a:lnTo>
                    <a:pt x="996" y="97"/>
                  </a:lnTo>
                  <a:lnTo>
                    <a:pt x="990" y="132"/>
                  </a:lnTo>
                  <a:lnTo>
                    <a:pt x="976" y="171"/>
                  </a:lnTo>
                  <a:lnTo>
                    <a:pt x="960" y="209"/>
                  </a:lnTo>
                  <a:lnTo>
                    <a:pt x="953" y="228"/>
                  </a:lnTo>
                  <a:lnTo>
                    <a:pt x="948" y="249"/>
                  </a:lnTo>
                  <a:lnTo>
                    <a:pt x="944" y="271"/>
                  </a:lnTo>
                  <a:lnTo>
                    <a:pt x="942" y="295"/>
                  </a:lnTo>
                  <a:lnTo>
                    <a:pt x="942" y="308"/>
                  </a:lnTo>
                  <a:lnTo>
                    <a:pt x="942" y="320"/>
                  </a:lnTo>
                  <a:lnTo>
                    <a:pt x="942" y="336"/>
                  </a:lnTo>
                  <a:lnTo>
                    <a:pt x="942" y="355"/>
                  </a:lnTo>
                  <a:lnTo>
                    <a:pt x="942" y="365"/>
                  </a:lnTo>
                  <a:lnTo>
                    <a:pt x="941" y="373"/>
                  </a:lnTo>
                  <a:lnTo>
                    <a:pt x="938" y="381"/>
                  </a:lnTo>
                  <a:lnTo>
                    <a:pt x="936" y="389"/>
                  </a:lnTo>
                  <a:lnTo>
                    <a:pt x="933" y="396"/>
                  </a:lnTo>
                  <a:lnTo>
                    <a:pt x="929" y="401"/>
                  </a:lnTo>
                  <a:lnTo>
                    <a:pt x="924" y="407"/>
                  </a:lnTo>
                  <a:lnTo>
                    <a:pt x="918" y="412"/>
                  </a:lnTo>
                  <a:lnTo>
                    <a:pt x="906" y="420"/>
                  </a:lnTo>
                  <a:lnTo>
                    <a:pt x="893" y="425"/>
                  </a:lnTo>
                  <a:lnTo>
                    <a:pt x="878" y="431"/>
                  </a:lnTo>
                  <a:lnTo>
                    <a:pt x="862" y="433"/>
                  </a:lnTo>
                  <a:lnTo>
                    <a:pt x="828" y="437"/>
                  </a:lnTo>
                  <a:lnTo>
                    <a:pt x="793" y="441"/>
                  </a:lnTo>
                  <a:lnTo>
                    <a:pt x="776" y="444"/>
                  </a:lnTo>
                  <a:lnTo>
                    <a:pt x="760" y="447"/>
                  </a:lnTo>
                  <a:lnTo>
                    <a:pt x="745" y="452"/>
                  </a:lnTo>
                  <a:lnTo>
                    <a:pt x="732" y="457"/>
                  </a:lnTo>
                  <a:lnTo>
                    <a:pt x="715" y="471"/>
                  </a:lnTo>
                  <a:lnTo>
                    <a:pt x="692" y="489"/>
                  </a:lnTo>
                  <a:lnTo>
                    <a:pt x="679" y="497"/>
                  </a:lnTo>
                  <a:lnTo>
                    <a:pt x="665" y="505"/>
                  </a:lnTo>
                  <a:lnTo>
                    <a:pt x="660" y="508"/>
                  </a:lnTo>
                  <a:lnTo>
                    <a:pt x="653" y="509"/>
                  </a:lnTo>
                  <a:lnTo>
                    <a:pt x="648" y="511"/>
                  </a:lnTo>
                  <a:lnTo>
                    <a:pt x="641" y="512"/>
                  </a:lnTo>
                  <a:lnTo>
                    <a:pt x="635" y="511"/>
                  </a:lnTo>
                  <a:lnTo>
                    <a:pt x="627" y="509"/>
                  </a:lnTo>
                  <a:lnTo>
                    <a:pt x="621" y="508"/>
                  </a:lnTo>
                  <a:lnTo>
                    <a:pt x="615" y="504"/>
                  </a:lnTo>
                  <a:lnTo>
                    <a:pt x="611" y="500"/>
                  </a:lnTo>
                  <a:lnTo>
                    <a:pt x="605" y="496"/>
                  </a:lnTo>
                  <a:lnTo>
                    <a:pt x="601" y="491"/>
                  </a:lnTo>
                  <a:lnTo>
                    <a:pt x="597" y="484"/>
                  </a:lnTo>
                  <a:lnTo>
                    <a:pt x="591" y="471"/>
                  </a:lnTo>
                  <a:lnTo>
                    <a:pt x="587" y="456"/>
                  </a:lnTo>
                  <a:lnTo>
                    <a:pt x="583" y="440"/>
                  </a:lnTo>
                  <a:lnTo>
                    <a:pt x="579" y="424"/>
                  </a:lnTo>
                  <a:lnTo>
                    <a:pt x="572" y="392"/>
                  </a:lnTo>
                  <a:lnTo>
                    <a:pt x="564" y="364"/>
                  </a:lnTo>
                  <a:lnTo>
                    <a:pt x="559" y="353"/>
                  </a:lnTo>
                  <a:lnTo>
                    <a:pt x="552" y="344"/>
                  </a:lnTo>
                  <a:lnTo>
                    <a:pt x="548" y="341"/>
                  </a:lnTo>
                  <a:lnTo>
                    <a:pt x="544" y="339"/>
                  </a:lnTo>
                  <a:lnTo>
                    <a:pt x="539" y="337"/>
                  </a:lnTo>
                  <a:lnTo>
                    <a:pt x="533" y="337"/>
                  </a:lnTo>
                  <a:lnTo>
                    <a:pt x="525" y="337"/>
                  </a:lnTo>
                  <a:lnTo>
                    <a:pt x="519" y="339"/>
                  </a:lnTo>
                  <a:lnTo>
                    <a:pt x="513" y="341"/>
                  </a:lnTo>
                  <a:lnTo>
                    <a:pt x="508" y="344"/>
                  </a:lnTo>
                  <a:lnTo>
                    <a:pt x="497" y="351"/>
                  </a:lnTo>
                  <a:lnTo>
                    <a:pt x="489" y="360"/>
                  </a:lnTo>
                  <a:lnTo>
                    <a:pt x="481" y="369"/>
                  </a:lnTo>
                  <a:lnTo>
                    <a:pt x="473" y="377"/>
                  </a:lnTo>
                  <a:lnTo>
                    <a:pt x="465" y="385"/>
                  </a:lnTo>
                  <a:lnTo>
                    <a:pt x="455" y="391"/>
                  </a:lnTo>
                  <a:lnTo>
                    <a:pt x="416" y="403"/>
                  </a:lnTo>
                  <a:lnTo>
                    <a:pt x="380" y="416"/>
                  </a:lnTo>
                  <a:lnTo>
                    <a:pt x="363" y="423"/>
                  </a:lnTo>
                  <a:lnTo>
                    <a:pt x="347" y="431"/>
                  </a:lnTo>
                  <a:lnTo>
                    <a:pt x="332" y="439"/>
                  </a:lnTo>
                  <a:lnTo>
                    <a:pt x="316" y="447"/>
                  </a:lnTo>
                  <a:lnTo>
                    <a:pt x="301" y="456"/>
                  </a:lnTo>
                  <a:lnTo>
                    <a:pt x="288" y="467"/>
                  </a:lnTo>
                  <a:lnTo>
                    <a:pt x="275" y="477"/>
                  </a:lnTo>
                  <a:lnTo>
                    <a:pt x="261" y="489"/>
                  </a:lnTo>
                  <a:lnTo>
                    <a:pt x="249" y="503"/>
                  </a:lnTo>
                  <a:lnTo>
                    <a:pt x="237" y="516"/>
                  </a:lnTo>
                  <a:lnTo>
                    <a:pt x="225" y="532"/>
                  </a:lnTo>
                  <a:lnTo>
                    <a:pt x="213" y="548"/>
                  </a:lnTo>
                  <a:lnTo>
                    <a:pt x="203" y="564"/>
                  </a:lnTo>
                  <a:lnTo>
                    <a:pt x="189" y="579"/>
                  </a:lnTo>
                  <a:lnTo>
                    <a:pt x="175" y="592"/>
                  </a:lnTo>
                  <a:lnTo>
                    <a:pt x="160" y="604"/>
                  </a:lnTo>
                  <a:lnTo>
                    <a:pt x="128" y="628"/>
                  </a:lnTo>
                  <a:lnTo>
                    <a:pt x="93" y="656"/>
                  </a:lnTo>
                  <a:lnTo>
                    <a:pt x="91" y="664"/>
                  </a:lnTo>
                  <a:lnTo>
                    <a:pt x="89" y="672"/>
                  </a:lnTo>
                  <a:lnTo>
                    <a:pt x="89" y="680"/>
                  </a:lnTo>
                  <a:lnTo>
                    <a:pt x="89" y="688"/>
                  </a:lnTo>
                  <a:lnTo>
                    <a:pt x="91" y="697"/>
                  </a:lnTo>
                  <a:lnTo>
                    <a:pt x="89" y="704"/>
                  </a:lnTo>
                  <a:lnTo>
                    <a:pt x="88" y="708"/>
                  </a:lnTo>
                  <a:lnTo>
                    <a:pt x="87" y="710"/>
                  </a:lnTo>
                  <a:lnTo>
                    <a:pt x="84" y="714"/>
                  </a:lnTo>
                  <a:lnTo>
                    <a:pt x="81" y="716"/>
                  </a:lnTo>
                  <a:lnTo>
                    <a:pt x="72" y="722"/>
                  </a:lnTo>
                  <a:lnTo>
                    <a:pt x="64" y="726"/>
                  </a:lnTo>
                  <a:lnTo>
                    <a:pt x="56" y="730"/>
                  </a:lnTo>
                  <a:lnTo>
                    <a:pt x="50" y="734"/>
                  </a:lnTo>
                  <a:lnTo>
                    <a:pt x="36" y="738"/>
                  </a:lnTo>
                  <a:lnTo>
                    <a:pt x="24" y="744"/>
                  </a:lnTo>
                  <a:lnTo>
                    <a:pt x="20" y="748"/>
                  </a:lnTo>
                  <a:lnTo>
                    <a:pt x="15" y="752"/>
                  </a:lnTo>
                  <a:lnTo>
                    <a:pt x="12" y="757"/>
                  </a:lnTo>
                  <a:lnTo>
                    <a:pt x="8" y="765"/>
                  </a:lnTo>
                  <a:lnTo>
                    <a:pt x="7" y="773"/>
                  </a:lnTo>
                  <a:lnTo>
                    <a:pt x="4" y="784"/>
                  </a:lnTo>
                  <a:lnTo>
                    <a:pt x="4" y="797"/>
                  </a:lnTo>
                  <a:lnTo>
                    <a:pt x="3" y="813"/>
                  </a:lnTo>
                  <a:lnTo>
                    <a:pt x="3" y="826"/>
                  </a:lnTo>
                  <a:lnTo>
                    <a:pt x="2" y="842"/>
                  </a:lnTo>
                  <a:lnTo>
                    <a:pt x="0" y="849"/>
                  </a:lnTo>
                  <a:lnTo>
                    <a:pt x="0" y="856"/>
                  </a:lnTo>
                  <a:lnTo>
                    <a:pt x="2" y="862"/>
                  </a:lnTo>
                  <a:lnTo>
                    <a:pt x="3" y="866"/>
                  </a:lnTo>
                  <a:lnTo>
                    <a:pt x="11" y="869"/>
                  </a:lnTo>
                  <a:lnTo>
                    <a:pt x="22" y="869"/>
                  </a:lnTo>
                  <a:lnTo>
                    <a:pt x="34" y="870"/>
                  </a:lnTo>
                  <a:lnTo>
                    <a:pt x="47" y="870"/>
                  </a:lnTo>
                  <a:lnTo>
                    <a:pt x="72" y="870"/>
                  </a:lnTo>
                  <a:lnTo>
                    <a:pt x="93" y="873"/>
                  </a:lnTo>
                  <a:lnTo>
                    <a:pt x="99" y="876"/>
                  </a:lnTo>
                  <a:lnTo>
                    <a:pt x="103" y="878"/>
                  </a:lnTo>
                  <a:lnTo>
                    <a:pt x="105" y="882"/>
                  </a:lnTo>
                  <a:lnTo>
                    <a:pt x="108" y="886"/>
                  </a:lnTo>
                  <a:lnTo>
                    <a:pt x="111" y="897"/>
                  </a:lnTo>
                  <a:lnTo>
                    <a:pt x="111" y="908"/>
                  </a:lnTo>
                  <a:lnTo>
                    <a:pt x="108" y="933"/>
                  </a:lnTo>
                  <a:lnTo>
                    <a:pt x="105" y="957"/>
                  </a:lnTo>
                  <a:lnTo>
                    <a:pt x="107" y="964"/>
                  </a:lnTo>
                  <a:lnTo>
                    <a:pt x="109" y="969"/>
                  </a:lnTo>
                  <a:lnTo>
                    <a:pt x="113" y="974"/>
                  </a:lnTo>
                  <a:lnTo>
                    <a:pt x="117" y="978"/>
                  </a:lnTo>
                  <a:lnTo>
                    <a:pt x="121" y="981"/>
                  </a:lnTo>
                  <a:lnTo>
                    <a:pt x="127" y="985"/>
                  </a:lnTo>
                  <a:lnTo>
                    <a:pt x="133" y="986"/>
                  </a:lnTo>
                  <a:lnTo>
                    <a:pt x="140" y="989"/>
                  </a:lnTo>
                  <a:lnTo>
                    <a:pt x="153" y="992"/>
                  </a:lnTo>
                  <a:lnTo>
                    <a:pt x="168" y="993"/>
                  </a:lnTo>
                  <a:lnTo>
                    <a:pt x="181" y="993"/>
                  </a:lnTo>
                  <a:lnTo>
                    <a:pt x="196" y="993"/>
                  </a:lnTo>
                  <a:lnTo>
                    <a:pt x="304" y="1084"/>
                  </a:lnTo>
                  <a:lnTo>
                    <a:pt x="305" y="1101"/>
                  </a:lnTo>
                  <a:lnTo>
                    <a:pt x="307" y="1114"/>
                  </a:lnTo>
                  <a:lnTo>
                    <a:pt x="309" y="1126"/>
                  </a:lnTo>
                  <a:lnTo>
                    <a:pt x="313" y="1136"/>
                  </a:lnTo>
                  <a:lnTo>
                    <a:pt x="319" y="1144"/>
                  </a:lnTo>
                  <a:lnTo>
                    <a:pt x="325" y="1149"/>
                  </a:lnTo>
                  <a:lnTo>
                    <a:pt x="332" y="1154"/>
                  </a:lnTo>
                  <a:lnTo>
                    <a:pt x="340" y="1157"/>
                  </a:lnTo>
                  <a:lnTo>
                    <a:pt x="380" y="1164"/>
                  </a:lnTo>
                  <a:lnTo>
                    <a:pt x="431" y="1168"/>
                  </a:lnTo>
                  <a:lnTo>
                    <a:pt x="441" y="1170"/>
                  </a:lnTo>
                  <a:lnTo>
                    <a:pt x="451" y="1174"/>
                  </a:lnTo>
                  <a:lnTo>
                    <a:pt x="457" y="1181"/>
                  </a:lnTo>
                  <a:lnTo>
                    <a:pt x="464" y="1189"/>
                  </a:lnTo>
                  <a:lnTo>
                    <a:pt x="469" y="1198"/>
                  </a:lnTo>
                  <a:lnTo>
                    <a:pt x="475" y="1209"/>
                  </a:lnTo>
                  <a:lnTo>
                    <a:pt x="477" y="1219"/>
                  </a:lnTo>
                  <a:lnTo>
                    <a:pt x="481" y="1230"/>
                  </a:lnTo>
                  <a:lnTo>
                    <a:pt x="487" y="1251"/>
                  </a:lnTo>
                  <a:lnTo>
                    <a:pt x="493" y="1270"/>
                  </a:lnTo>
                  <a:lnTo>
                    <a:pt x="496" y="1278"/>
                  </a:lnTo>
                  <a:lnTo>
                    <a:pt x="500" y="1283"/>
                  </a:lnTo>
                  <a:lnTo>
                    <a:pt x="504" y="1287"/>
                  </a:lnTo>
                  <a:lnTo>
                    <a:pt x="509" y="1289"/>
                  </a:lnTo>
                  <a:lnTo>
                    <a:pt x="517" y="1287"/>
                  </a:lnTo>
                  <a:lnTo>
                    <a:pt x="524" y="1285"/>
                  </a:lnTo>
                  <a:lnTo>
                    <a:pt x="528" y="1282"/>
                  </a:lnTo>
                  <a:lnTo>
                    <a:pt x="532" y="1279"/>
                  </a:lnTo>
                  <a:lnTo>
                    <a:pt x="536" y="1275"/>
                  </a:lnTo>
                  <a:lnTo>
                    <a:pt x="540" y="1273"/>
                  </a:lnTo>
                  <a:lnTo>
                    <a:pt x="545" y="1271"/>
                  </a:lnTo>
                  <a:lnTo>
                    <a:pt x="552" y="1270"/>
                  </a:lnTo>
                  <a:lnTo>
                    <a:pt x="552" y="1277"/>
                  </a:lnTo>
                  <a:lnTo>
                    <a:pt x="556" y="1283"/>
                  </a:lnTo>
                  <a:lnTo>
                    <a:pt x="560" y="1290"/>
                  </a:lnTo>
                  <a:lnTo>
                    <a:pt x="565" y="1295"/>
                  </a:lnTo>
                  <a:lnTo>
                    <a:pt x="572" y="1299"/>
                  </a:lnTo>
                  <a:lnTo>
                    <a:pt x="579" y="1303"/>
                  </a:lnTo>
                  <a:lnTo>
                    <a:pt x="587" y="1306"/>
                  </a:lnTo>
                  <a:lnTo>
                    <a:pt x="593" y="1306"/>
                  </a:lnTo>
                  <a:lnTo>
                    <a:pt x="603" y="1305"/>
                  </a:lnTo>
                  <a:lnTo>
                    <a:pt x="611" y="1302"/>
                  </a:lnTo>
                  <a:lnTo>
                    <a:pt x="619" y="1298"/>
                  </a:lnTo>
                  <a:lnTo>
                    <a:pt x="625" y="1293"/>
                  </a:lnTo>
                  <a:lnTo>
                    <a:pt x="637" y="1281"/>
                  </a:lnTo>
                  <a:lnTo>
                    <a:pt x="648" y="1270"/>
                  </a:lnTo>
                  <a:lnTo>
                    <a:pt x="640" y="1251"/>
                  </a:lnTo>
                  <a:lnTo>
                    <a:pt x="629" y="1234"/>
                  </a:lnTo>
                  <a:lnTo>
                    <a:pt x="617" y="1218"/>
                  </a:lnTo>
                  <a:lnTo>
                    <a:pt x="604" y="1202"/>
                  </a:lnTo>
                  <a:lnTo>
                    <a:pt x="589" y="1189"/>
                  </a:lnTo>
                  <a:lnTo>
                    <a:pt x="575" y="1176"/>
                  </a:lnTo>
                  <a:lnTo>
                    <a:pt x="559" y="1164"/>
                  </a:lnTo>
                  <a:lnTo>
                    <a:pt x="544" y="1153"/>
                  </a:lnTo>
                  <a:lnTo>
                    <a:pt x="491" y="1121"/>
                  </a:lnTo>
                  <a:lnTo>
                    <a:pt x="467" y="1108"/>
                  </a:lnTo>
                  <a:lnTo>
                    <a:pt x="468" y="1097"/>
                  </a:lnTo>
                  <a:lnTo>
                    <a:pt x="469" y="1085"/>
                  </a:lnTo>
                  <a:lnTo>
                    <a:pt x="473" y="1070"/>
                  </a:lnTo>
                  <a:lnTo>
                    <a:pt x="479" y="1054"/>
                  </a:lnTo>
                  <a:lnTo>
                    <a:pt x="485" y="1037"/>
                  </a:lnTo>
                  <a:lnTo>
                    <a:pt x="492" y="1018"/>
                  </a:lnTo>
                  <a:lnTo>
                    <a:pt x="500" y="1001"/>
                  </a:lnTo>
                  <a:lnTo>
                    <a:pt x="509" y="982"/>
                  </a:lnTo>
                  <a:lnTo>
                    <a:pt x="520" y="965"/>
                  </a:lnTo>
                  <a:lnTo>
                    <a:pt x="532" y="950"/>
                  </a:lnTo>
                  <a:lnTo>
                    <a:pt x="543" y="936"/>
                  </a:lnTo>
                  <a:lnTo>
                    <a:pt x="556" y="924"/>
                  </a:lnTo>
                  <a:lnTo>
                    <a:pt x="563" y="918"/>
                  </a:lnTo>
                  <a:lnTo>
                    <a:pt x="569" y="913"/>
                  </a:lnTo>
                  <a:lnTo>
                    <a:pt x="576" y="909"/>
                  </a:lnTo>
                  <a:lnTo>
                    <a:pt x="583" y="906"/>
                  </a:lnTo>
                  <a:lnTo>
                    <a:pt x="589" y="904"/>
                  </a:lnTo>
                  <a:lnTo>
                    <a:pt x="597" y="902"/>
                  </a:lnTo>
                  <a:lnTo>
                    <a:pt x="604" y="902"/>
                  </a:lnTo>
                  <a:lnTo>
                    <a:pt x="612" y="902"/>
                  </a:lnTo>
                  <a:lnTo>
                    <a:pt x="601" y="926"/>
                  </a:lnTo>
                  <a:lnTo>
                    <a:pt x="592" y="949"/>
                  </a:lnTo>
                  <a:lnTo>
                    <a:pt x="587" y="970"/>
                  </a:lnTo>
                  <a:lnTo>
                    <a:pt x="583" y="990"/>
                  </a:lnTo>
                  <a:lnTo>
                    <a:pt x="580" y="1009"/>
                  </a:lnTo>
                  <a:lnTo>
                    <a:pt x="580" y="1026"/>
                  </a:lnTo>
                  <a:lnTo>
                    <a:pt x="581" y="1044"/>
                  </a:lnTo>
                  <a:lnTo>
                    <a:pt x="585" y="1058"/>
                  </a:lnTo>
                  <a:lnTo>
                    <a:pt x="589" y="1073"/>
                  </a:lnTo>
                  <a:lnTo>
                    <a:pt x="596" y="1088"/>
                  </a:lnTo>
                  <a:lnTo>
                    <a:pt x="603" y="1101"/>
                  </a:lnTo>
                  <a:lnTo>
                    <a:pt x="611" y="1113"/>
                  </a:lnTo>
                  <a:lnTo>
                    <a:pt x="620" y="1124"/>
                  </a:lnTo>
                  <a:lnTo>
                    <a:pt x="631" y="1136"/>
                  </a:lnTo>
                  <a:lnTo>
                    <a:pt x="641" y="1145"/>
                  </a:lnTo>
                  <a:lnTo>
                    <a:pt x="653" y="1156"/>
                  </a:lnTo>
                  <a:lnTo>
                    <a:pt x="677" y="1173"/>
                  </a:lnTo>
                  <a:lnTo>
                    <a:pt x="703" y="1189"/>
                  </a:lnTo>
                  <a:lnTo>
                    <a:pt x="728" y="1205"/>
                  </a:lnTo>
                  <a:lnTo>
                    <a:pt x="752" y="1218"/>
                  </a:lnTo>
                  <a:lnTo>
                    <a:pt x="773" y="1233"/>
                  </a:lnTo>
                  <a:lnTo>
                    <a:pt x="792" y="1246"/>
                  </a:lnTo>
                  <a:lnTo>
                    <a:pt x="800" y="1254"/>
                  </a:lnTo>
                  <a:lnTo>
                    <a:pt x="807" y="1261"/>
                  </a:lnTo>
                  <a:lnTo>
                    <a:pt x="812" y="1269"/>
                  </a:lnTo>
                  <a:lnTo>
                    <a:pt x="816" y="1277"/>
                  </a:lnTo>
                  <a:lnTo>
                    <a:pt x="829" y="1310"/>
                  </a:lnTo>
                  <a:lnTo>
                    <a:pt x="838" y="1341"/>
                  </a:lnTo>
                  <a:lnTo>
                    <a:pt x="845" y="1370"/>
                  </a:lnTo>
                  <a:lnTo>
                    <a:pt x="849" y="1398"/>
                  </a:lnTo>
                  <a:lnTo>
                    <a:pt x="853" y="1451"/>
                  </a:lnTo>
                  <a:lnTo>
                    <a:pt x="856" y="1505"/>
                  </a:lnTo>
                  <a:lnTo>
                    <a:pt x="857" y="1533"/>
                  </a:lnTo>
                  <a:lnTo>
                    <a:pt x="860" y="1563"/>
                  </a:lnTo>
                  <a:lnTo>
                    <a:pt x="864" y="1595"/>
                  </a:lnTo>
                  <a:lnTo>
                    <a:pt x="870" y="1630"/>
                  </a:lnTo>
                  <a:lnTo>
                    <a:pt x="880" y="1669"/>
                  </a:lnTo>
                  <a:lnTo>
                    <a:pt x="893" y="1710"/>
                  </a:lnTo>
                  <a:lnTo>
                    <a:pt x="909" y="1755"/>
                  </a:lnTo>
                  <a:lnTo>
                    <a:pt x="930" y="1806"/>
                  </a:lnTo>
                  <a:lnTo>
                    <a:pt x="945" y="1836"/>
                  </a:lnTo>
                  <a:lnTo>
                    <a:pt x="960" y="1871"/>
                  </a:lnTo>
                  <a:lnTo>
                    <a:pt x="974" y="1911"/>
                  </a:lnTo>
                  <a:lnTo>
                    <a:pt x="990" y="1952"/>
                  </a:lnTo>
                  <a:lnTo>
                    <a:pt x="1005" y="1998"/>
                  </a:lnTo>
                  <a:lnTo>
                    <a:pt x="1020" y="2042"/>
                  </a:lnTo>
                  <a:lnTo>
                    <a:pt x="1033" y="2087"/>
                  </a:lnTo>
                  <a:lnTo>
                    <a:pt x="1045" y="2131"/>
                  </a:lnTo>
                  <a:lnTo>
                    <a:pt x="1052" y="2156"/>
                  </a:lnTo>
                  <a:lnTo>
                    <a:pt x="1058" y="2179"/>
                  </a:lnTo>
                  <a:lnTo>
                    <a:pt x="1062" y="2200"/>
                  </a:lnTo>
                  <a:lnTo>
                    <a:pt x="1065" y="2220"/>
                  </a:lnTo>
                  <a:lnTo>
                    <a:pt x="1068" y="2239"/>
                  </a:lnTo>
                  <a:lnTo>
                    <a:pt x="1068" y="2256"/>
                  </a:lnTo>
                  <a:lnTo>
                    <a:pt x="1068" y="2272"/>
                  </a:lnTo>
                  <a:lnTo>
                    <a:pt x="1068" y="2287"/>
                  </a:lnTo>
                  <a:lnTo>
                    <a:pt x="1064" y="2314"/>
                  </a:lnTo>
                  <a:lnTo>
                    <a:pt x="1058" y="2336"/>
                  </a:lnTo>
                  <a:lnTo>
                    <a:pt x="1053" y="2356"/>
                  </a:lnTo>
                  <a:lnTo>
                    <a:pt x="1046" y="2374"/>
                  </a:lnTo>
                  <a:lnTo>
                    <a:pt x="1041" y="2389"/>
                  </a:lnTo>
                  <a:lnTo>
                    <a:pt x="1038" y="2403"/>
                  </a:lnTo>
                  <a:lnTo>
                    <a:pt x="1038" y="2411"/>
                  </a:lnTo>
                  <a:lnTo>
                    <a:pt x="1038" y="2417"/>
                  </a:lnTo>
                  <a:lnTo>
                    <a:pt x="1040" y="2424"/>
                  </a:lnTo>
                  <a:lnTo>
                    <a:pt x="1041" y="2431"/>
                  </a:lnTo>
                  <a:lnTo>
                    <a:pt x="1045" y="2437"/>
                  </a:lnTo>
                  <a:lnTo>
                    <a:pt x="1050" y="2445"/>
                  </a:lnTo>
                  <a:lnTo>
                    <a:pt x="1056" y="2453"/>
                  </a:lnTo>
                  <a:lnTo>
                    <a:pt x="1064" y="2461"/>
                  </a:lnTo>
                  <a:lnTo>
                    <a:pt x="1084" y="2479"/>
                  </a:lnTo>
                  <a:lnTo>
                    <a:pt x="1112" y="2499"/>
                  </a:lnTo>
                  <a:lnTo>
                    <a:pt x="1120" y="2504"/>
                  </a:lnTo>
                  <a:lnTo>
                    <a:pt x="1126" y="2511"/>
                  </a:lnTo>
                  <a:lnTo>
                    <a:pt x="1133" y="2517"/>
                  </a:lnTo>
                  <a:lnTo>
                    <a:pt x="1138" y="2525"/>
                  </a:lnTo>
                  <a:lnTo>
                    <a:pt x="1144" y="2532"/>
                  </a:lnTo>
                  <a:lnTo>
                    <a:pt x="1146" y="2539"/>
                  </a:lnTo>
                  <a:lnTo>
                    <a:pt x="1150" y="2547"/>
                  </a:lnTo>
                  <a:lnTo>
                    <a:pt x="1153" y="2555"/>
                  </a:lnTo>
                  <a:lnTo>
                    <a:pt x="1160" y="2589"/>
                  </a:lnTo>
                  <a:lnTo>
                    <a:pt x="1166" y="2631"/>
                  </a:lnTo>
                  <a:lnTo>
                    <a:pt x="1172" y="2653"/>
                  </a:lnTo>
                  <a:lnTo>
                    <a:pt x="1178" y="2677"/>
                  </a:lnTo>
                  <a:lnTo>
                    <a:pt x="1184" y="2689"/>
                  </a:lnTo>
                  <a:lnTo>
                    <a:pt x="1189" y="2703"/>
                  </a:lnTo>
                  <a:lnTo>
                    <a:pt x="1196" y="2717"/>
                  </a:lnTo>
                  <a:lnTo>
                    <a:pt x="1204" y="2731"/>
                  </a:lnTo>
                  <a:lnTo>
                    <a:pt x="1213" y="2747"/>
                  </a:lnTo>
                  <a:lnTo>
                    <a:pt x="1222" y="2761"/>
                  </a:lnTo>
                  <a:lnTo>
                    <a:pt x="1234" y="2777"/>
                  </a:lnTo>
                  <a:lnTo>
                    <a:pt x="1248" y="2793"/>
                  </a:lnTo>
                  <a:lnTo>
                    <a:pt x="1262" y="2811"/>
                  </a:lnTo>
                  <a:lnTo>
                    <a:pt x="1278" y="2828"/>
                  </a:lnTo>
                  <a:lnTo>
                    <a:pt x="1296" y="2847"/>
                  </a:lnTo>
                  <a:lnTo>
                    <a:pt x="1316" y="2865"/>
                  </a:lnTo>
                  <a:close/>
                </a:path>
              </a:pathLst>
            </a:custGeom>
            <a:solidFill>
              <a:srgbClr val="FFB9B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99" name="Freeform 100"/>
            <p:cNvSpPr>
              <a:spLocks/>
            </p:cNvSpPr>
            <p:nvPr/>
          </p:nvSpPr>
          <p:spPr bwMode="auto">
            <a:xfrm>
              <a:off x="5272087" y="2192339"/>
              <a:ext cx="2119312" cy="2627312"/>
            </a:xfrm>
            <a:custGeom>
              <a:avLst/>
              <a:gdLst>
                <a:gd name="T0" fmla="*/ 4098 w 4371"/>
                <a:gd name="T1" fmla="*/ 2415 h 5420"/>
                <a:gd name="T2" fmla="*/ 4030 w 4371"/>
                <a:gd name="T3" fmla="*/ 2039 h 5420"/>
                <a:gd name="T4" fmla="*/ 4047 w 4371"/>
                <a:gd name="T5" fmla="*/ 1887 h 5420"/>
                <a:gd name="T6" fmla="*/ 4228 w 4371"/>
                <a:gd name="T7" fmla="*/ 1771 h 5420"/>
                <a:gd name="T8" fmla="*/ 4323 w 4371"/>
                <a:gd name="T9" fmla="*/ 1551 h 5420"/>
                <a:gd name="T10" fmla="*/ 4202 w 4371"/>
                <a:gd name="T11" fmla="*/ 1296 h 5420"/>
                <a:gd name="T12" fmla="*/ 4146 w 4371"/>
                <a:gd name="T13" fmla="*/ 1152 h 5420"/>
                <a:gd name="T14" fmla="*/ 4268 w 4371"/>
                <a:gd name="T15" fmla="*/ 950 h 5420"/>
                <a:gd name="T16" fmla="*/ 4370 w 4371"/>
                <a:gd name="T17" fmla="*/ 801 h 5420"/>
                <a:gd name="T18" fmla="*/ 4135 w 4371"/>
                <a:gd name="T19" fmla="*/ 664 h 5420"/>
                <a:gd name="T20" fmla="*/ 3965 w 4371"/>
                <a:gd name="T21" fmla="*/ 531 h 5420"/>
                <a:gd name="T22" fmla="*/ 4062 w 4371"/>
                <a:gd name="T23" fmla="*/ 239 h 5420"/>
                <a:gd name="T24" fmla="*/ 3903 w 4371"/>
                <a:gd name="T25" fmla="*/ 8 h 5420"/>
                <a:gd name="T26" fmla="*/ 3958 w 4371"/>
                <a:gd name="T27" fmla="*/ 224 h 5420"/>
                <a:gd name="T28" fmla="*/ 3649 w 4371"/>
                <a:gd name="T29" fmla="*/ 146 h 5420"/>
                <a:gd name="T30" fmla="*/ 3306 w 4371"/>
                <a:gd name="T31" fmla="*/ 108 h 5420"/>
                <a:gd name="T32" fmla="*/ 3100 w 4371"/>
                <a:gd name="T33" fmla="*/ 520 h 5420"/>
                <a:gd name="T34" fmla="*/ 2777 w 4371"/>
                <a:gd name="T35" fmla="*/ 501 h 5420"/>
                <a:gd name="T36" fmla="*/ 2553 w 4371"/>
                <a:gd name="T37" fmla="*/ 648 h 5420"/>
                <a:gd name="T38" fmla="*/ 2508 w 4371"/>
                <a:gd name="T39" fmla="*/ 680 h 5420"/>
                <a:gd name="T40" fmla="*/ 2457 w 4371"/>
                <a:gd name="T41" fmla="*/ 631 h 5420"/>
                <a:gd name="T42" fmla="*/ 2148 w 4371"/>
                <a:gd name="T43" fmla="*/ 879 h 5420"/>
                <a:gd name="T44" fmla="*/ 2169 w 4371"/>
                <a:gd name="T45" fmla="*/ 1009 h 5420"/>
                <a:gd name="T46" fmla="*/ 2144 w 4371"/>
                <a:gd name="T47" fmla="*/ 1217 h 5420"/>
                <a:gd name="T48" fmla="*/ 1996 w 4371"/>
                <a:gd name="T49" fmla="*/ 1328 h 5420"/>
                <a:gd name="T50" fmla="*/ 1759 w 4371"/>
                <a:gd name="T51" fmla="*/ 1458 h 5420"/>
                <a:gd name="T52" fmla="*/ 1627 w 4371"/>
                <a:gd name="T53" fmla="*/ 1703 h 5420"/>
                <a:gd name="T54" fmla="*/ 1406 w 4371"/>
                <a:gd name="T55" fmla="*/ 1406 h 5420"/>
                <a:gd name="T56" fmla="*/ 1121 w 4371"/>
                <a:gd name="T57" fmla="*/ 1373 h 5420"/>
                <a:gd name="T58" fmla="*/ 961 w 4371"/>
                <a:gd name="T59" fmla="*/ 1511 h 5420"/>
                <a:gd name="T60" fmla="*/ 691 w 4371"/>
                <a:gd name="T61" fmla="*/ 1706 h 5420"/>
                <a:gd name="T62" fmla="*/ 301 w 4371"/>
                <a:gd name="T63" fmla="*/ 1707 h 5420"/>
                <a:gd name="T64" fmla="*/ 96 w 4371"/>
                <a:gd name="T65" fmla="*/ 1718 h 5420"/>
                <a:gd name="T66" fmla="*/ 133 w 4371"/>
                <a:gd name="T67" fmla="*/ 1995 h 5420"/>
                <a:gd name="T68" fmla="*/ 338 w 4371"/>
                <a:gd name="T69" fmla="*/ 2306 h 5420"/>
                <a:gd name="T70" fmla="*/ 225 w 4371"/>
                <a:gd name="T71" fmla="*/ 2729 h 5420"/>
                <a:gd name="T72" fmla="*/ 29 w 4371"/>
                <a:gd name="T73" fmla="*/ 2913 h 5420"/>
                <a:gd name="T74" fmla="*/ 118 w 4371"/>
                <a:gd name="T75" fmla="*/ 3544 h 5420"/>
                <a:gd name="T76" fmla="*/ 178 w 4371"/>
                <a:gd name="T77" fmla="*/ 3756 h 5420"/>
                <a:gd name="T78" fmla="*/ 234 w 4371"/>
                <a:gd name="T79" fmla="*/ 4083 h 5420"/>
                <a:gd name="T80" fmla="*/ 562 w 4371"/>
                <a:gd name="T81" fmla="*/ 4226 h 5420"/>
                <a:gd name="T82" fmla="*/ 698 w 4371"/>
                <a:gd name="T83" fmla="*/ 4436 h 5420"/>
                <a:gd name="T84" fmla="*/ 825 w 4371"/>
                <a:gd name="T85" fmla="*/ 4672 h 5420"/>
                <a:gd name="T86" fmla="*/ 945 w 4371"/>
                <a:gd name="T87" fmla="*/ 5059 h 5420"/>
                <a:gd name="T88" fmla="*/ 1071 w 4371"/>
                <a:gd name="T89" fmla="*/ 5385 h 5420"/>
                <a:gd name="T90" fmla="*/ 1352 w 4371"/>
                <a:gd name="T91" fmla="*/ 5281 h 5420"/>
                <a:gd name="T92" fmla="*/ 1538 w 4371"/>
                <a:gd name="T93" fmla="*/ 4858 h 5420"/>
                <a:gd name="T94" fmla="*/ 1812 w 4371"/>
                <a:gd name="T95" fmla="*/ 4938 h 5420"/>
                <a:gd name="T96" fmla="*/ 2053 w 4371"/>
                <a:gd name="T97" fmla="*/ 5041 h 5420"/>
                <a:gd name="T98" fmla="*/ 2361 w 4371"/>
                <a:gd name="T99" fmla="*/ 5403 h 5420"/>
                <a:gd name="T100" fmla="*/ 2806 w 4371"/>
                <a:gd name="T101" fmla="*/ 5343 h 5420"/>
                <a:gd name="T102" fmla="*/ 3190 w 4371"/>
                <a:gd name="T103" fmla="*/ 5351 h 5420"/>
                <a:gd name="T104" fmla="*/ 3591 w 4371"/>
                <a:gd name="T105" fmla="*/ 5177 h 5420"/>
                <a:gd name="T106" fmla="*/ 3815 w 4371"/>
                <a:gd name="T107" fmla="*/ 4707 h 5420"/>
                <a:gd name="T108" fmla="*/ 3658 w 4371"/>
                <a:gd name="T109" fmla="*/ 4462 h 5420"/>
                <a:gd name="T110" fmla="*/ 3619 w 4371"/>
                <a:gd name="T111" fmla="*/ 4087 h 5420"/>
                <a:gd name="T112" fmla="*/ 3811 w 4371"/>
                <a:gd name="T113" fmla="*/ 3833 h 5420"/>
                <a:gd name="T114" fmla="*/ 3971 w 4371"/>
                <a:gd name="T115" fmla="*/ 3642 h 5420"/>
                <a:gd name="T116" fmla="*/ 3841 w 4371"/>
                <a:gd name="T117" fmla="*/ 3377 h 5420"/>
                <a:gd name="T118" fmla="*/ 3810 w 4371"/>
                <a:gd name="T119" fmla="*/ 2968 h 5420"/>
                <a:gd name="T120" fmla="*/ 4019 w 4371"/>
                <a:gd name="T121" fmla="*/ 2849 h 5420"/>
                <a:gd name="T122" fmla="*/ 4244 w 4371"/>
                <a:gd name="T123" fmla="*/ 2713 h 542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71"/>
                <a:gd name="T187" fmla="*/ 0 h 5420"/>
                <a:gd name="T188" fmla="*/ 4371 w 4371"/>
                <a:gd name="T189" fmla="*/ 5420 h 542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71" h="5420">
                  <a:moveTo>
                    <a:pt x="4208" y="2608"/>
                  </a:moveTo>
                  <a:lnTo>
                    <a:pt x="4208" y="2600"/>
                  </a:lnTo>
                  <a:lnTo>
                    <a:pt x="4207" y="2592"/>
                  </a:lnTo>
                  <a:lnTo>
                    <a:pt x="4206" y="2586"/>
                  </a:lnTo>
                  <a:lnTo>
                    <a:pt x="4203" y="2579"/>
                  </a:lnTo>
                  <a:lnTo>
                    <a:pt x="4198" y="2567"/>
                  </a:lnTo>
                  <a:lnTo>
                    <a:pt x="4191" y="2556"/>
                  </a:lnTo>
                  <a:lnTo>
                    <a:pt x="4185" y="2548"/>
                  </a:lnTo>
                  <a:lnTo>
                    <a:pt x="4178" y="2539"/>
                  </a:lnTo>
                  <a:lnTo>
                    <a:pt x="4177" y="2534"/>
                  </a:lnTo>
                  <a:lnTo>
                    <a:pt x="4174" y="2530"/>
                  </a:lnTo>
                  <a:lnTo>
                    <a:pt x="4173" y="2524"/>
                  </a:lnTo>
                  <a:lnTo>
                    <a:pt x="4173" y="2519"/>
                  </a:lnTo>
                  <a:lnTo>
                    <a:pt x="4173" y="2515"/>
                  </a:lnTo>
                  <a:lnTo>
                    <a:pt x="4173" y="2504"/>
                  </a:lnTo>
                  <a:lnTo>
                    <a:pt x="4173" y="2491"/>
                  </a:lnTo>
                  <a:lnTo>
                    <a:pt x="4173" y="2476"/>
                  </a:lnTo>
                  <a:lnTo>
                    <a:pt x="4173" y="2468"/>
                  </a:lnTo>
                  <a:lnTo>
                    <a:pt x="4170" y="2460"/>
                  </a:lnTo>
                  <a:lnTo>
                    <a:pt x="4166" y="2455"/>
                  </a:lnTo>
                  <a:lnTo>
                    <a:pt x="4161" y="2448"/>
                  </a:lnTo>
                  <a:lnTo>
                    <a:pt x="4149" y="2440"/>
                  </a:lnTo>
                  <a:lnTo>
                    <a:pt x="4134" y="2432"/>
                  </a:lnTo>
                  <a:lnTo>
                    <a:pt x="4119" y="2426"/>
                  </a:lnTo>
                  <a:lnTo>
                    <a:pt x="4105" y="2419"/>
                  </a:lnTo>
                  <a:lnTo>
                    <a:pt x="4098" y="2415"/>
                  </a:lnTo>
                  <a:lnTo>
                    <a:pt x="4091" y="2410"/>
                  </a:lnTo>
                  <a:lnTo>
                    <a:pt x="4086" y="2404"/>
                  </a:lnTo>
                  <a:lnTo>
                    <a:pt x="4082" y="2398"/>
                  </a:lnTo>
                  <a:lnTo>
                    <a:pt x="4066" y="2371"/>
                  </a:lnTo>
                  <a:lnTo>
                    <a:pt x="4047" y="2346"/>
                  </a:lnTo>
                  <a:lnTo>
                    <a:pt x="4030" y="2323"/>
                  </a:lnTo>
                  <a:lnTo>
                    <a:pt x="4013" y="2299"/>
                  </a:lnTo>
                  <a:lnTo>
                    <a:pt x="4005" y="2286"/>
                  </a:lnTo>
                  <a:lnTo>
                    <a:pt x="3997" y="2272"/>
                  </a:lnTo>
                  <a:lnTo>
                    <a:pt x="3991" y="2258"/>
                  </a:lnTo>
                  <a:lnTo>
                    <a:pt x="3985" y="2242"/>
                  </a:lnTo>
                  <a:lnTo>
                    <a:pt x="3981" y="2226"/>
                  </a:lnTo>
                  <a:lnTo>
                    <a:pt x="3977" y="2207"/>
                  </a:lnTo>
                  <a:lnTo>
                    <a:pt x="3975" y="2186"/>
                  </a:lnTo>
                  <a:lnTo>
                    <a:pt x="3974" y="2163"/>
                  </a:lnTo>
                  <a:lnTo>
                    <a:pt x="3974" y="2152"/>
                  </a:lnTo>
                  <a:lnTo>
                    <a:pt x="3975" y="2143"/>
                  </a:lnTo>
                  <a:lnTo>
                    <a:pt x="3978" y="2132"/>
                  </a:lnTo>
                  <a:lnTo>
                    <a:pt x="3981" y="2122"/>
                  </a:lnTo>
                  <a:lnTo>
                    <a:pt x="3987" y="2100"/>
                  </a:lnTo>
                  <a:lnTo>
                    <a:pt x="3998" y="2081"/>
                  </a:lnTo>
                  <a:lnTo>
                    <a:pt x="4003" y="2071"/>
                  </a:lnTo>
                  <a:lnTo>
                    <a:pt x="4009" y="2062"/>
                  </a:lnTo>
                  <a:lnTo>
                    <a:pt x="4015" y="2054"/>
                  </a:lnTo>
                  <a:lnTo>
                    <a:pt x="4022" y="2046"/>
                  </a:lnTo>
                  <a:lnTo>
                    <a:pt x="4030" y="2039"/>
                  </a:lnTo>
                  <a:lnTo>
                    <a:pt x="4037" y="2034"/>
                  </a:lnTo>
                  <a:lnTo>
                    <a:pt x="4045" y="2029"/>
                  </a:lnTo>
                  <a:lnTo>
                    <a:pt x="4053" y="2025"/>
                  </a:lnTo>
                  <a:lnTo>
                    <a:pt x="4075" y="2021"/>
                  </a:lnTo>
                  <a:lnTo>
                    <a:pt x="4090" y="2018"/>
                  </a:lnTo>
                  <a:lnTo>
                    <a:pt x="4093" y="2017"/>
                  </a:lnTo>
                  <a:lnTo>
                    <a:pt x="4095" y="2015"/>
                  </a:lnTo>
                  <a:lnTo>
                    <a:pt x="4097" y="2014"/>
                  </a:lnTo>
                  <a:lnTo>
                    <a:pt x="4098" y="2010"/>
                  </a:lnTo>
                  <a:lnTo>
                    <a:pt x="4099" y="2002"/>
                  </a:lnTo>
                  <a:lnTo>
                    <a:pt x="4101" y="1989"/>
                  </a:lnTo>
                  <a:lnTo>
                    <a:pt x="4099" y="1981"/>
                  </a:lnTo>
                  <a:lnTo>
                    <a:pt x="4098" y="1973"/>
                  </a:lnTo>
                  <a:lnTo>
                    <a:pt x="4095" y="1966"/>
                  </a:lnTo>
                  <a:lnTo>
                    <a:pt x="4091" y="1961"/>
                  </a:lnTo>
                  <a:lnTo>
                    <a:pt x="4082" y="1951"/>
                  </a:lnTo>
                  <a:lnTo>
                    <a:pt x="4070" y="1943"/>
                  </a:lnTo>
                  <a:lnTo>
                    <a:pt x="4059" y="1935"/>
                  </a:lnTo>
                  <a:lnTo>
                    <a:pt x="4050" y="1929"/>
                  </a:lnTo>
                  <a:lnTo>
                    <a:pt x="4046" y="1925"/>
                  </a:lnTo>
                  <a:lnTo>
                    <a:pt x="4043" y="1921"/>
                  </a:lnTo>
                  <a:lnTo>
                    <a:pt x="4041" y="1915"/>
                  </a:lnTo>
                  <a:lnTo>
                    <a:pt x="4041" y="1910"/>
                  </a:lnTo>
                  <a:lnTo>
                    <a:pt x="4041" y="1902"/>
                  </a:lnTo>
                  <a:lnTo>
                    <a:pt x="4043" y="1894"/>
                  </a:lnTo>
                  <a:lnTo>
                    <a:pt x="4047" y="1887"/>
                  </a:lnTo>
                  <a:lnTo>
                    <a:pt x="4051" y="1881"/>
                  </a:lnTo>
                  <a:lnTo>
                    <a:pt x="4065" y="1870"/>
                  </a:lnTo>
                  <a:lnTo>
                    <a:pt x="4079" y="1859"/>
                  </a:lnTo>
                  <a:lnTo>
                    <a:pt x="4094" y="1849"/>
                  </a:lnTo>
                  <a:lnTo>
                    <a:pt x="4109" y="1838"/>
                  </a:lnTo>
                  <a:lnTo>
                    <a:pt x="4115" y="1831"/>
                  </a:lnTo>
                  <a:lnTo>
                    <a:pt x="4122" y="1825"/>
                  </a:lnTo>
                  <a:lnTo>
                    <a:pt x="4126" y="1817"/>
                  </a:lnTo>
                  <a:lnTo>
                    <a:pt x="4130" y="1809"/>
                  </a:lnTo>
                  <a:lnTo>
                    <a:pt x="4134" y="1794"/>
                  </a:lnTo>
                  <a:lnTo>
                    <a:pt x="4138" y="1777"/>
                  </a:lnTo>
                  <a:lnTo>
                    <a:pt x="4141" y="1767"/>
                  </a:lnTo>
                  <a:lnTo>
                    <a:pt x="4145" y="1761"/>
                  </a:lnTo>
                  <a:lnTo>
                    <a:pt x="4146" y="1758"/>
                  </a:lnTo>
                  <a:lnTo>
                    <a:pt x="4149" y="1755"/>
                  </a:lnTo>
                  <a:lnTo>
                    <a:pt x="4151" y="1754"/>
                  </a:lnTo>
                  <a:lnTo>
                    <a:pt x="4155" y="1754"/>
                  </a:lnTo>
                  <a:lnTo>
                    <a:pt x="4165" y="1754"/>
                  </a:lnTo>
                  <a:lnTo>
                    <a:pt x="4173" y="1757"/>
                  </a:lnTo>
                  <a:lnTo>
                    <a:pt x="4179" y="1759"/>
                  </a:lnTo>
                  <a:lnTo>
                    <a:pt x="4186" y="1763"/>
                  </a:lnTo>
                  <a:lnTo>
                    <a:pt x="4193" y="1766"/>
                  </a:lnTo>
                  <a:lnTo>
                    <a:pt x="4199" y="1769"/>
                  </a:lnTo>
                  <a:lnTo>
                    <a:pt x="4208" y="1771"/>
                  </a:lnTo>
                  <a:lnTo>
                    <a:pt x="4220" y="1771"/>
                  </a:lnTo>
                  <a:lnTo>
                    <a:pt x="4228" y="1771"/>
                  </a:lnTo>
                  <a:lnTo>
                    <a:pt x="4236" y="1770"/>
                  </a:lnTo>
                  <a:lnTo>
                    <a:pt x="4243" y="1769"/>
                  </a:lnTo>
                  <a:lnTo>
                    <a:pt x="4248" y="1765"/>
                  </a:lnTo>
                  <a:lnTo>
                    <a:pt x="4254" y="1762"/>
                  </a:lnTo>
                  <a:lnTo>
                    <a:pt x="4258" y="1757"/>
                  </a:lnTo>
                  <a:lnTo>
                    <a:pt x="4262" y="1753"/>
                  </a:lnTo>
                  <a:lnTo>
                    <a:pt x="4266" y="1747"/>
                  </a:lnTo>
                  <a:lnTo>
                    <a:pt x="4271" y="1734"/>
                  </a:lnTo>
                  <a:lnTo>
                    <a:pt x="4276" y="1721"/>
                  </a:lnTo>
                  <a:lnTo>
                    <a:pt x="4279" y="1705"/>
                  </a:lnTo>
                  <a:lnTo>
                    <a:pt x="4283" y="1689"/>
                  </a:lnTo>
                  <a:lnTo>
                    <a:pt x="4286" y="1673"/>
                  </a:lnTo>
                  <a:lnTo>
                    <a:pt x="4288" y="1657"/>
                  </a:lnTo>
                  <a:lnTo>
                    <a:pt x="4292" y="1639"/>
                  </a:lnTo>
                  <a:lnTo>
                    <a:pt x="4296" y="1625"/>
                  </a:lnTo>
                  <a:lnTo>
                    <a:pt x="4303" y="1610"/>
                  </a:lnTo>
                  <a:lnTo>
                    <a:pt x="4311" y="1598"/>
                  </a:lnTo>
                  <a:lnTo>
                    <a:pt x="4316" y="1593"/>
                  </a:lnTo>
                  <a:lnTo>
                    <a:pt x="4322" y="1587"/>
                  </a:lnTo>
                  <a:lnTo>
                    <a:pt x="4328" y="1583"/>
                  </a:lnTo>
                  <a:lnTo>
                    <a:pt x="4335" y="1579"/>
                  </a:lnTo>
                  <a:lnTo>
                    <a:pt x="4335" y="1573"/>
                  </a:lnTo>
                  <a:lnTo>
                    <a:pt x="4332" y="1566"/>
                  </a:lnTo>
                  <a:lnTo>
                    <a:pt x="4330" y="1561"/>
                  </a:lnTo>
                  <a:lnTo>
                    <a:pt x="4326" y="1555"/>
                  </a:lnTo>
                  <a:lnTo>
                    <a:pt x="4323" y="1551"/>
                  </a:lnTo>
                  <a:lnTo>
                    <a:pt x="4320" y="1546"/>
                  </a:lnTo>
                  <a:lnTo>
                    <a:pt x="4318" y="1542"/>
                  </a:lnTo>
                  <a:lnTo>
                    <a:pt x="4318" y="1537"/>
                  </a:lnTo>
                  <a:lnTo>
                    <a:pt x="4316" y="1526"/>
                  </a:lnTo>
                  <a:lnTo>
                    <a:pt x="4314" y="1517"/>
                  </a:lnTo>
                  <a:lnTo>
                    <a:pt x="4310" y="1509"/>
                  </a:lnTo>
                  <a:lnTo>
                    <a:pt x="4304" y="1501"/>
                  </a:lnTo>
                  <a:lnTo>
                    <a:pt x="4299" y="1494"/>
                  </a:lnTo>
                  <a:lnTo>
                    <a:pt x="4291" y="1488"/>
                  </a:lnTo>
                  <a:lnTo>
                    <a:pt x="4284" y="1482"/>
                  </a:lnTo>
                  <a:lnTo>
                    <a:pt x="4276" y="1477"/>
                  </a:lnTo>
                  <a:lnTo>
                    <a:pt x="4260" y="1468"/>
                  </a:lnTo>
                  <a:lnTo>
                    <a:pt x="4246" y="1458"/>
                  </a:lnTo>
                  <a:lnTo>
                    <a:pt x="4239" y="1453"/>
                  </a:lnTo>
                  <a:lnTo>
                    <a:pt x="4234" y="1448"/>
                  </a:lnTo>
                  <a:lnTo>
                    <a:pt x="4230" y="1441"/>
                  </a:lnTo>
                  <a:lnTo>
                    <a:pt x="4227" y="1434"/>
                  </a:lnTo>
                  <a:lnTo>
                    <a:pt x="4227" y="1406"/>
                  </a:lnTo>
                  <a:lnTo>
                    <a:pt x="4227" y="1372"/>
                  </a:lnTo>
                  <a:lnTo>
                    <a:pt x="4227" y="1354"/>
                  </a:lnTo>
                  <a:lnTo>
                    <a:pt x="4224" y="1337"/>
                  </a:lnTo>
                  <a:lnTo>
                    <a:pt x="4220" y="1321"/>
                  </a:lnTo>
                  <a:lnTo>
                    <a:pt x="4215" y="1309"/>
                  </a:lnTo>
                  <a:lnTo>
                    <a:pt x="4211" y="1304"/>
                  </a:lnTo>
                  <a:lnTo>
                    <a:pt x="4207" y="1300"/>
                  </a:lnTo>
                  <a:lnTo>
                    <a:pt x="4202" y="1296"/>
                  </a:lnTo>
                  <a:lnTo>
                    <a:pt x="4197" y="1293"/>
                  </a:lnTo>
                  <a:lnTo>
                    <a:pt x="4185" y="1289"/>
                  </a:lnTo>
                  <a:lnTo>
                    <a:pt x="4173" y="1284"/>
                  </a:lnTo>
                  <a:lnTo>
                    <a:pt x="4166" y="1282"/>
                  </a:lnTo>
                  <a:lnTo>
                    <a:pt x="4161" y="1278"/>
                  </a:lnTo>
                  <a:lnTo>
                    <a:pt x="4155" y="1276"/>
                  </a:lnTo>
                  <a:lnTo>
                    <a:pt x="4151" y="1272"/>
                  </a:lnTo>
                  <a:lnTo>
                    <a:pt x="4147" y="1266"/>
                  </a:lnTo>
                  <a:lnTo>
                    <a:pt x="4145" y="1260"/>
                  </a:lnTo>
                  <a:lnTo>
                    <a:pt x="4143" y="1252"/>
                  </a:lnTo>
                  <a:lnTo>
                    <a:pt x="4143" y="1242"/>
                  </a:lnTo>
                  <a:lnTo>
                    <a:pt x="4145" y="1234"/>
                  </a:lnTo>
                  <a:lnTo>
                    <a:pt x="4147" y="1226"/>
                  </a:lnTo>
                  <a:lnTo>
                    <a:pt x="4153" y="1218"/>
                  </a:lnTo>
                  <a:lnTo>
                    <a:pt x="4159" y="1210"/>
                  </a:lnTo>
                  <a:lnTo>
                    <a:pt x="4166" y="1202"/>
                  </a:lnTo>
                  <a:lnTo>
                    <a:pt x="4173" y="1197"/>
                  </a:lnTo>
                  <a:lnTo>
                    <a:pt x="4179" y="1192"/>
                  </a:lnTo>
                  <a:lnTo>
                    <a:pt x="4185" y="1188"/>
                  </a:lnTo>
                  <a:lnTo>
                    <a:pt x="4183" y="1182"/>
                  </a:lnTo>
                  <a:lnTo>
                    <a:pt x="4181" y="1177"/>
                  </a:lnTo>
                  <a:lnTo>
                    <a:pt x="4178" y="1172"/>
                  </a:lnTo>
                  <a:lnTo>
                    <a:pt x="4174" y="1168"/>
                  </a:lnTo>
                  <a:lnTo>
                    <a:pt x="4165" y="1162"/>
                  </a:lnTo>
                  <a:lnTo>
                    <a:pt x="4155" y="1157"/>
                  </a:lnTo>
                  <a:lnTo>
                    <a:pt x="4146" y="1152"/>
                  </a:lnTo>
                  <a:lnTo>
                    <a:pt x="4138" y="1145"/>
                  </a:lnTo>
                  <a:lnTo>
                    <a:pt x="4135" y="1140"/>
                  </a:lnTo>
                  <a:lnTo>
                    <a:pt x="4133" y="1136"/>
                  </a:lnTo>
                  <a:lnTo>
                    <a:pt x="4131" y="1129"/>
                  </a:lnTo>
                  <a:lnTo>
                    <a:pt x="4130" y="1121"/>
                  </a:lnTo>
                  <a:lnTo>
                    <a:pt x="4131" y="1110"/>
                  </a:lnTo>
                  <a:lnTo>
                    <a:pt x="4134" y="1100"/>
                  </a:lnTo>
                  <a:lnTo>
                    <a:pt x="4139" y="1090"/>
                  </a:lnTo>
                  <a:lnTo>
                    <a:pt x="4145" y="1082"/>
                  </a:lnTo>
                  <a:lnTo>
                    <a:pt x="4153" y="1076"/>
                  </a:lnTo>
                  <a:lnTo>
                    <a:pt x="4161" y="1069"/>
                  </a:lnTo>
                  <a:lnTo>
                    <a:pt x="4170" y="1062"/>
                  </a:lnTo>
                  <a:lnTo>
                    <a:pt x="4179" y="1057"/>
                  </a:lnTo>
                  <a:lnTo>
                    <a:pt x="4199" y="1045"/>
                  </a:lnTo>
                  <a:lnTo>
                    <a:pt x="4219" y="1033"/>
                  </a:lnTo>
                  <a:lnTo>
                    <a:pt x="4228" y="1026"/>
                  </a:lnTo>
                  <a:lnTo>
                    <a:pt x="4236" y="1020"/>
                  </a:lnTo>
                  <a:lnTo>
                    <a:pt x="4244" y="1010"/>
                  </a:lnTo>
                  <a:lnTo>
                    <a:pt x="4251" y="1001"/>
                  </a:lnTo>
                  <a:lnTo>
                    <a:pt x="4256" y="992"/>
                  </a:lnTo>
                  <a:lnTo>
                    <a:pt x="4259" y="982"/>
                  </a:lnTo>
                  <a:lnTo>
                    <a:pt x="4260" y="973"/>
                  </a:lnTo>
                  <a:lnTo>
                    <a:pt x="4262" y="965"/>
                  </a:lnTo>
                  <a:lnTo>
                    <a:pt x="4263" y="958"/>
                  </a:lnTo>
                  <a:lnTo>
                    <a:pt x="4266" y="952"/>
                  </a:lnTo>
                  <a:lnTo>
                    <a:pt x="4268" y="950"/>
                  </a:lnTo>
                  <a:lnTo>
                    <a:pt x="4272" y="948"/>
                  </a:lnTo>
                  <a:lnTo>
                    <a:pt x="4276" y="948"/>
                  </a:lnTo>
                  <a:lnTo>
                    <a:pt x="4280" y="946"/>
                  </a:lnTo>
                  <a:lnTo>
                    <a:pt x="4298" y="948"/>
                  </a:lnTo>
                  <a:lnTo>
                    <a:pt x="4312" y="949"/>
                  </a:lnTo>
                  <a:lnTo>
                    <a:pt x="4319" y="949"/>
                  </a:lnTo>
                  <a:lnTo>
                    <a:pt x="4324" y="949"/>
                  </a:lnTo>
                  <a:lnTo>
                    <a:pt x="4330" y="949"/>
                  </a:lnTo>
                  <a:lnTo>
                    <a:pt x="4335" y="946"/>
                  </a:lnTo>
                  <a:lnTo>
                    <a:pt x="4335" y="930"/>
                  </a:lnTo>
                  <a:lnTo>
                    <a:pt x="4335" y="916"/>
                  </a:lnTo>
                  <a:lnTo>
                    <a:pt x="4335" y="901"/>
                  </a:lnTo>
                  <a:lnTo>
                    <a:pt x="4335" y="881"/>
                  </a:lnTo>
                  <a:lnTo>
                    <a:pt x="4335" y="876"/>
                  </a:lnTo>
                  <a:lnTo>
                    <a:pt x="4336" y="871"/>
                  </a:lnTo>
                  <a:lnTo>
                    <a:pt x="4339" y="865"/>
                  </a:lnTo>
                  <a:lnTo>
                    <a:pt x="4340" y="861"/>
                  </a:lnTo>
                  <a:lnTo>
                    <a:pt x="4347" y="853"/>
                  </a:lnTo>
                  <a:lnTo>
                    <a:pt x="4354" y="845"/>
                  </a:lnTo>
                  <a:lnTo>
                    <a:pt x="4360" y="837"/>
                  </a:lnTo>
                  <a:lnTo>
                    <a:pt x="4366" y="828"/>
                  </a:lnTo>
                  <a:lnTo>
                    <a:pt x="4368" y="824"/>
                  </a:lnTo>
                  <a:lnTo>
                    <a:pt x="4370" y="819"/>
                  </a:lnTo>
                  <a:lnTo>
                    <a:pt x="4371" y="815"/>
                  </a:lnTo>
                  <a:lnTo>
                    <a:pt x="4371" y="809"/>
                  </a:lnTo>
                  <a:lnTo>
                    <a:pt x="4370" y="801"/>
                  </a:lnTo>
                  <a:lnTo>
                    <a:pt x="4366" y="795"/>
                  </a:lnTo>
                  <a:lnTo>
                    <a:pt x="4359" y="787"/>
                  </a:lnTo>
                  <a:lnTo>
                    <a:pt x="4352" y="780"/>
                  </a:lnTo>
                  <a:lnTo>
                    <a:pt x="4338" y="765"/>
                  </a:lnTo>
                  <a:lnTo>
                    <a:pt x="4330" y="755"/>
                  </a:lnTo>
                  <a:lnTo>
                    <a:pt x="4318" y="752"/>
                  </a:lnTo>
                  <a:lnTo>
                    <a:pt x="4308" y="748"/>
                  </a:lnTo>
                  <a:lnTo>
                    <a:pt x="4302" y="743"/>
                  </a:lnTo>
                  <a:lnTo>
                    <a:pt x="4296" y="735"/>
                  </a:lnTo>
                  <a:lnTo>
                    <a:pt x="4287" y="717"/>
                  </a:lnTo>
                  <a:lnTo>
                    <a:pt x="4280" y="699"/>
                  </a:lnTo>
                  <a:lnTo>
                    <a:pt x="4276" y="688"/>
                  </a:lnTo>
                  <a:lnTo>
                    <a:pt x="4271" y="679"/>
                  </a:lnTo>
                  <a:lnTo>
                    <a:pt x="4266" y="669"/>
                  </a:lnTo>
                  <a:lnTo>
                    <a:pt x="4259" y="663"/>
                  </a:lnTo>
                  <a:lnTo>
                    <a:pt x="4250" y="656"/>
                  </a:lnTo>
                  <a:lnTo>
                    <a:pt x="4239" y="651"/>
                  </a:lnTo>
                  <a:lnTo>
                    <a:pt x="4226" y="647"/>
                  </a:lnTo>
                  <a:lnTo>
                    <a:pt x="4208" y="647"/>
                  </a:lnTo>
                  <a:lnTo>
                    <a:pt x="4198" y="647"/>
                  </a:lnTo>
                  <a:lnTo>
                    <a:pt x="4187" y="649"/>
                  </a:lnTo>
                  <a:lnTo>
                    <a:pt x="4177" y="652"/>
                  </a:lnTo>
                  <a:lnTo>
                    <a:pt x="4167" y="655"/>
                  </a:lnTo>
                  <a:lnTo>
                    <a:pt x="4157" y="659"/>
                  </a:lnTo>
                  <a:lnTo>
                    <a:pt x="4146" y="661"/>
                  </a:lnTo>
                  <a:lnTo>
                    <a:pt x="4135" y="664"/>
                  </a:lnTo>
                  <a:lnTo>
                    <a:pt x="4125" y="664"/>
                  </a:lnTo>
                  <a:lnTo>
                    <a:pt x="4107" y="663"/>
                  </a:lnTo>
                  <a:lnTo>
                    <a:pt x="4090" y="659"/>
                  </a:lnTo>
                  <a:lnTo>
                    <a:pt x="4075" y="653"/>
                  </a:lnTo>
                  <a:lnTo>
                    <a:pt x="4062" y="647"/>
                  </a:lnTo>
                  <a:lnTo>
                    <a:pt x="4050" y="639"/>
                  </a:lnTo>
                  <a:lnTo>
                    <a:pt x="4042" y="631"/>
                  </a:lnTo>
                  <a:lnTo>
                    <a:pt x="4038" y="627"/>
                  </a:lnTo>
                  <a:lnTo>
                    <a:pt x="4037" y="623"/>
                  </a:lnTo>
                  <a:lnTo>
                    <a:pt x="4035" y="620"/>
                  </a:lnTo>
                  <a:lnTo>
                    <a:pt x="4034" y="616"/>
                  </a:lnTo>
                  <a:lnTo>
                    <a:pt x="4035" y="603"/>
                  </a:lnTo>
                  <a:lnTo>
                    <a:pt x="4035" y="588"/>
                  </a:lnTo>
                  <a:lnTo>
                    <a:pt x="4035" y="580"/>
                  </a:lnTo>
                  <a:lnTo>
                    <a:pt x="4034" y="573"/>
                  </a:lnTo>
                  <a:lnTo>
                    <a:pt x="4031" y="564"/>
                  </a:lnTo>
                  <a:lnTo>
                    <a:pt x="4029" y="556"/>
                  </a:lnTo>
                  <a:lnTo>
                    <a:pt x="4013" y="557"/>
                  </a:lnTo>
                  <a:lnTo>
                    <a:pt x="4001" y="557"/>
                  </a:lnTo>
                  <a:lnTo>
                    <a:pt x="3989" y="556"/>
                  </a:lnTo>
                  <a:lnTo>
                    <a:pt x="3979" y="552"/>
                  </a:lnTo>
                  <a:lnTo>
                    <a:pt x="3975" y="549"/>
                  </a:lnTo>
                  <a:lnTo>
                    <a:pt x="3971" y="545"/>
                  </a:lnTo>
                  <a:lnTo>
                    <a:pt x="3969" y="541"/>
                  </a:lnTo>
                  <a:lnTo>
                    <a:pt x="3966" y="536"/>
                  </a:lnTo>
                  <a:lnTo>
                    <a:pt x="3965" y="531"/>
                  </a:lnTo>
                  <a:lnTo>
                    <a:pt x="3963" y="524"/>
                  </a:lnTo>
                  <a:lnTo>
                    <a:pt x="3962" y="516"/>
                  </a:lnTo>
                  <a:lnTo>
                    <a:pt x="3962" y="508"/>
                  </a:lnTo>
                  <a:lnTo>
                    <a:pt x="3963" y="492"/>
                  </a:lnTo>
                  <a:lnTo>
                    <a:pt x="3965" y="477"/>
                  </a:lnTo>
                  <a:lnTo>
                    <a:pt x="3969" y="464"/>
                  </a:lnTo>
                  <a:lnTo>
                    <a:pt x="3974" y="452"/>
                  </a:lnTo>
                  <a:lnTo>
                    <a:pt x="3979" y="440"/>
                  </a:lnTo>
                  <a:lnTo>
                    <a:pt x="3986" y="428"/>
                  </a:lnTo>
                  <a:lnTo>
                    <a:pt x="3994" y="417"/>
                  </a:lnTo>
                  <a:lnTo>
                    <a:pt x="4001" y="407"/>
                  </a:lnTo>
                  <a:lnTo>
                    <a:pt x="4017" y="385"/>
                  </a:lnTo>
                  <a:lnTo>
                    <a:pt x="4033" y="364"/>
                  </a:lnTo>
                  <a:lnTo>
                    <a:pt x="4041" y="352"/>
                  </a:lnTo>
                  <a:lnTo>
                    <a:pt x="4047" y="340"/>
                  </a:lnTo>
                  <a:lnTo>
                    <a:pt x="4053" y="328"/>
                  </a:lnTo>
                  <a:lnTo>
                    <a:pt x="4058" y="315"/>
                  </a:lnTo>
                  <a:lnTo>
                    <a:pt x="4059" y="306"/>
                  </a:lnTo>
                  <a:lnTo>
                    <a:pt x="4059" y="298"/>
                  </a:lnTo>
                  <a:lnTo>
                    <a:pt x="4058" y="290"/>
                  </a:lnTo>
                  <a:lnTo>
                    <a:pt x="4057" y="282"/>
                  </a:lnTo>
                  <a:lnTo>
                    <a:pt x="4054" y="274"/>
                  </a:lnTo>
                  <a:lnTo>
                    <a:pt x="4054" y="266"/>
                  </a:lnTo>
                  <a:lnTo>
                    <a:pt x="4055" y="258"/>
                  </a:lnTo>
                  <a:lnTo>
                    <a:pt x="4058" y="248"/>
                  </a:lnTo>
                  <a:lnTo>
                    <a:pt x="4062" y="239"/>
                  </a:lnTo>
                  <a:lnTo>
                    <a:pt x="4067" y="231"/>
                  </a:lnTo>
                  <a:lnTo>
                    <a:pt x="4074" y="223"/>
                  </a:lnTo>
                  <a:lnTo>
                    <a:pt x="4082" y="215"/>
                  </a:lnTo>
                  <a:lnTo>
                    <a:pt x="4089" y="206"/>
                  </a:lnTo>
                  <a:lnTo>
                    <a:pt x="4095" y="194"/>
                  </a:lnTo>
                  <a:lnTo>
                    <a:pt x="4097" y="187"/>
                  </a:lnTo>
                  <a:lnTo>
                    <a:pt x="4099" y="179"/>
                  </a:lnTo>
                  <a:lnTo>
                    <a:pt x="4101" y="170"/>
                  </a:lnTo>
                  <a:lnTo>
                    <a:pt x="4101" y="159"/>
                  </a:lnTo>
                  <a:lnTo>
                    <a:pt x="4101" y="151"/>
                  </a:lnTo>
                  <a:lnTo>
                    <a:pt x="4099" y="144"/>
                  </a:lnTo>
                  <a:lnTo>
                    <a:pt x="4097" y="138"/>
                  </a:lnTo>
                  <a:lnTo>
                    <a:pt x="4094" y="131"/>
                  </a:lnTo>
                  <a:lnTo>
                    <a:pt x="4087" y="118"/>
                  </a:lnTo>
                  <a:lnTo>
                    <a:pt x="4077" y="104"/>
                  </a:lnTo>
                  <a:lnTo>
                    <a:pt x="4065" y="91"/>
                  </a:lnTo>
                  <a:lnTo>
                    <a:pt x="4051" y="79"/>
                  </a:lnTo>
                  <a:lnTo>
                    <a:pt x="4037" y="67"/>
                  </a:lnTo>
                  <a:lnTo>
                    <a:pt x="4019" y="56"/>
                  </a:lnTo>
                  <a:lnTo>
                    <a:pt x="4003" y="46"/>
                  </a:lnTo>
                  <a:lnTo>
                    <a:pt x="3986" y="36"/>
                  </a:lnTo>
                  <a:lnTo>
                    <a:pt x="3967" y="28"/>
                  </a:lnTo>
                  <a:lnTo>
                    <a:pt x="3950" y="22"/>
                  </a:lnTo>
                  <a:lnTo>
                    <a:pt x="3934" y="15"/>
                  </a:lnTo>
                  <a:lnTo>
                    <a:pt x="3918" y="11"/>
                  </a:lnTo>
                  <a:lnTo>
                    <a:pt x="3903" y="8"/>
                  </a:lnTo>
                  <a:lnTo>
                    <a:pt x="3890" y="8"/>
                  </a:lnTo>
                  <a:lnTo>
                    <a:pt x="3881" y="6"/>
                  </a:lnTo>
                  <a:lnTo>
                    <a:pt x="3873" y="3"/>
                  </a:lnTo>
                  <a:lnTo>
                    <a:pt x="3867" y="2"/>
                  </a:lnTo>
                  <a:lnTo>
                    <a:pt x="3861" y="0"/>
                  </a:lnTo>
                  <a:lnTo>
                    <a:pt x="3851" y="0"/>
                  </a:lnTo>
                  <a:lnTo>
                    <a:pt x="3842" y="2"/>
                  </a:lnTo>
                  <a:lnTo>
                    <a:pt x="3846" y="15"/>
                  </a:lnTo>
                  <a:lnTo>
                    <a:pt x="3850" y="30"/>
                  </a:lnTo>
                  <a:lnTo>
                    <a:pt x="3857" y="43"/>
                  </a:lnTo>
                  <a:lnTo>
                    <a:pt x="3863" y="56"/>
                  </a:lnTo>
                  <a:lnTo>
                    <a:pt x="3878" y="83"/>
                  </a:lnTo>
                  <a:lnTo>
                    <a:pt x="3895" y="108"/>
                  </a:lnTo>
                  <a:lnTo>
                    <a:pt x="3913" y="131"/>
                  </a:lnTo>
                  <a:lnTo>
                    <a:pt x="3930" y="152"/>
                  </a:lnTo>
                  <a:lnTo>
                    <a:pt x="3947" y="170"/>
                  </a:lnTo>
                  <a:lnTo>
                    <a:pt x="3962" y="183"/>
                  </a:lnTo>
                  <a:lnTo>
                    <a:pt x="3970" y="196"/>
                  </a:lnTo>
                  <a:lnTo>
                    <a:pt x="3975" y="208"/>
                  </a:lnTo>
                  <a:lnTo>
                    <a:pt x="3978" y="216"/>
                  </a:lnTo>
                  <a:lnTo>
                    <a:pt x="3979" y="223"/>
                  </a:lnTo>
                  <a:lnTo>
                    <a:pt x="3979" y="228"/>
                  </a:lnTo>
                  <a:lnTo>
                    <a:pt x="3978" y="230"/>
                  </a:lnTo>
                  <a:lnTo>
                    <a:pt x="3975" y="231"/>
                  </a:lnTo>
                  <a:lnTo>
                    <a:pt x="3970" y="230"/>
                  </a:lnTo>
                  <a:lnTo>
                    <a:pt x="3958" y="224"/>
                  </a:lnTo>
                  <a:lnTo>
                    <a:pt x="3941" y="214"/>
                  </a:lnTo>
                  <a:lnTo>
                    <a:pt x="3919" y="200"/>
                  </a:lnTo>
                  <a:lnTo>
                    <a:pt x="3895" y="184"/>
                  </a:lnTo>
                  <a:lnTo>
                    <a:pt x="3869" y="167"/>
                  </a:lnTo>
                  <a:lnTo>
                    <a:pt x="3842" y="151"/>
                  </a:lnTo>
                  <a:lnTo>
                    <a:pt x="3827" y="144"/>
                  </a:lnTo>
                  <a:lnTo>
                    <a:pt x="3814" y="138"/>
                  </a:lnTo>
                  <a:lnTo>
                    <a:pt x="3801" y="131"/>
                  </a:lnTo>
                  <a:lnTo>
                    <a:pt x="3786" y="127"/>
                  </a:lnTo>
                  <a:lnTo>
                    <a:pt x="3773" y="123"/>
                  </a:lnTo>
                  <a:lnTo>
                    <a:pt x="3761" y="120"/>
                  </a:lnTo>
                  <a:lnTo>
                    <a:pt x="3749" y="119"/>
                  </a:lnTo>
                  <a:lnTo>
                    <a:pt x="3737" y="119"/>
                  </a:lnTo>
                  <a:lnTo>
                    <a:pt x="3725" y="122"/>
                  </a:lnTo>
                  <a:lnTo>
                    <a:pt x="3715" y="126"/>
                  </a:lnTo>
                  <a:lnTo>
                    <a:pt x="3706" y="132"/>
                  </a:lnTo>
                  <a:lnTo>
                    <a:pt x="3697" y="140"/>
                  </a:lnTo>
                  <a:lnTo>
                    <a:pt x="3686" y="151"/>
                  </a:lnTo>
                  <a:lnTo>
                    <a:pt x="3677" y="159"/>
                  </a:lnTo>
                  <a:lnTo>
                    <a:pt x="3673" y="160"/>
                  </a:lnTo>
                  <a:lnTo>
                    <a:pt x="3670" y="162"/>
                  </a:lnTo>
                  <a:lnTo>
                    <a:pt x="3667" y="162"/>
                  </a:lnTo>
                  <a:lnTo>
                    <a:pt x="3665" y="162"/>
                  </a:lnTo>
                  <a:lnTo>
                    <a:pt x="3659" y="159"/>
                  </a:lnTo>
                  <a:lnTo>
                    <a:pt x="3654" y="154"/>
                  </a:lnTo>
                  <a:lnTo>
                    <a:pt x="3649" y="146"/>
                  </a:lnTo>
                  <a:lnTo>
                    <a:pt x="3642" y="136"/>
                  </a:lnTo>
                  <a:lnTo>
                    <a:pt x="3634" y="126"/>
                  </a:lnTo>
                  <a:lnTo>
                    <a:pt x="3625" y="114"/>
                  </a:lnTo>
                  <a:lnTo>
                    <a:pt x="3611" y="102"/>
                  </a:lnTo>
                  <a:lnTo>
                    <a:pt x="3597" y="90"/>
                  </a:lnTo>
                  <a:lnTo>
                    <a:pt x="3587" y="84"/>
                  </a:lnTo>
                  <a:lnTo>
                    <a:pt x="3577" y="78"/>
                  </a:lnTo>
                  <a:lnTo>
                    <a:pt x="3566" y="72"/>
                  </a:lnTo>
                  <a:lnTo>
                    <a:pt x="3554" y="67"/>
                  </a:lnTo>
                  <a:lnTo>
                    <a:pt x="3541" y="62"/>
                  </a:lnTo>
                  <a:lnTo>
                    <a:pt x="3526" y="58"/>
                  </a:lnTo>
                  <a:lnTo>
                    <a:pt x="3510" y="54"/>
                  </a:lnTo>
                  <a:lnTo>
                    <a:pt x="3493" y="50"/>
                  </a:lnTo>
                  <a:lnTo>
                    <a:pt x="3475" y="48"/>
                  </a:lnTo>
                  <a:lnTo>
                    <a:pt x="3459" y="47"/>
                  </a:lnTo>
                  <a:lnTo>
                    <a:pt x="3444" y="47"/>
                  </a:lnTo>
                  <a:lnTo>
                    <a:pt x="3428" y="50"/>
                  </a:lnTo>
                  <a:lnTo>
                    <a:pt x="3413" y="52"/>
                  </a:lnTo>
                  <a:lnTo>
                    <a:pt x="3397" y="56"/>
                  </a:lnTo>
                  <a:lnTo>
                    <a:pt x="3384" y="60"/>
                  </a:lnTo>
                  <a:lnTo>
                    <a:pt x="3369" y="67"/>
                  </a:lnTo>
                  <a:lnTo>
                    <a:pt x="3356" y="74"/>
                  </a:lnTo>
                  <a:lnTo>
                    <a:pt x="3342" y="82"/>
                  </a:lnTo>
                  <a:lnTo>
                    <a:pt x="3330" y="90"/>
                  </a:lnTo>
                  <a:lnTo>
                    <a:pt x="3318" y="99"/>
                  </a:lnTo>
                  <a:lnTo>
                    <a:pt x="3306" y="108"/>
                  </a:lnTo>
                  <a:lnTo>
                    <a:pt x="3294" y="118"/>
                  </a:lnTo>
                  <a:lnTo>
                    <a:pt x="3284" y="128"/>
                  </a:lnTo>
                  <a:lnTo>
                    <a:pt x="3274" y="139"/>
                  </a:lnTo>
                  <a:lnTo>
                    <a:pt x="3256" y="163"/>
                  </a:lnTo>
                  <a:lnTo>
                    <a:pt x="3238" y="186"/>
                  </a:lnTo>
                  <a:lnTo>
                    <a:pt x="3225" y="210"/>
                  </a:lnTo>
                  <a:lnTo>
                    <a:pt x="3213" y="234"/>
                  </a:lnTo>
                  <a:lnTo>
                    <a:pt x="3204" y="256"/>
                  </a:lnTo>
                  <a:lnTo>
                    <a:pt x="3197" y="278"/>
                  </a:lnTo>
                  <a:lnTo>
                    <a:pt x="3193" y="298"/>
                  </a:lnTo>
                  <a:lnTo>
                    <a:pt x="3192" y="315"/>
                  </a:lnTo>
                  <a:lnTo>
                    <a:pt x="3190" y="326"/>
                  </a:lnTo>
                  <a:lnTo>
                    <a:pt x="3190" y="341"/>
                  </a:lnTo>
                  <a:lnTo>
                    <a:pt x="3188" y="359"/>
                  </a:lnTo>
                  <a:lnTo>
                    <a:pt x="3185" y="379"/>
                  </a:lnTo>
                  <a:lnTo>
                    <a:pt x="3180" y="400"/>
                  </a:lnTo>
                  <a:lnTo>
                    <a:pt x="3173" y="423"/>
                  </a:lnTo>
                  <a:lnTo>
                    <a:pt x="3165" y="444"/>
                  </a:lnTo>
                  <a:lnTo>
                    <a:pt x="3156" y="465"/>
                  </a:lnTo>
                  <a:lnTo>
                    <a:pt x="3149" y="475"/>
                  </a:lnTo>
                  <a:lnTo>
                    <a:pt x="3142" y="485"/>
                  </a:lnTo>
                  <a:lnTo>
                    <a:pt x="3136" y="493"/>
                  </a:lnTo>
                  <a:lnTo>
                    <a:pt x="3128" y="501"/>
                  </a:lnTo>
                  <a:lnTo>
                    <a:pt x="3120" y="509"/>
                  </a:lnTo>
                  <a:lnTo>
                    <a:pt x="3110" y="515"/>
                  </a:lnTo>
                  <a:lnTo>
                    <a:pt x="3100" y="520"/>
                  </a:lnTo>
                  <a:lnTo>
                    <a:pt x="3089" y="525"/>
                  </a:lnTo>
                  <a:lnTo>
                    <a:pt x="3078" y="528"/>
                  </a:lnTo>
                  <a:lnTo>
                    <a:pt x="3066" y="529"/>
                  </a:lnTo>
                  <a:lnTo>
                    <a:pt x="3053" y="531"/>
                  </a:lnTo>
                  <a:lnTo>
                    <a:pt x="3040" y="529"/>
                  </a:lnTo>
                  <a:lnTo>
                    <a:pt x="3024" y="527"/>
                  </a:lnTo>
                  <a:lnTo>
                    <a:pt x="3009" y="521"/>
                  </a:lnTo>
                  <a:lnTo>
                    <a:pt x="2992" y="516"/>
                  </a:lnTo>
                  <a:lnTo>
                    <a:pt x="2974" y="508"/>
                  </a:lnTo>
                  <a:lnTo>
                    <a:pt x="2948" y="513"/>
                  </a:lnTo>
                  <a:lnTo>
                    <a:pt x="2922" y="521"/>
                  </a:lnTo>
                  <a:lnTo>
                    <a:pt x="2900" y="529"/>
                  </a:lnTo>
                  <a:lnTo>
                    <a:pt x="2878" y="539"/>
                  </a:lnTo>
                  <a:lnTo>
                    <a:pt x="2844" y="556"/>
                  </a:lnTo>
                  <a:lnTo>
                    <a:pt x="2816" y="573"/>
                  </a:lnTo>
                  <a:lnTo>
                    <a:pt x="2794" y="587"/>
                  </a:lnTo>
                  <a:lnTo>
                    <a:pt x="2781" y="593"/>
                  </a:lnTo>
                  <a:lnTo>
                    <a:pt x="2776" y="593"/>
                  </a:lnTo>
                  <a:lnTo>
                    <a:pt x="2772" y="592"/>
                  </a:lnTo>
                  <a:lnTo>
                    <a:pt x="2770" y="587"/>
                  </a:lnTo>
                  <a:lnTo>
                    <a:pt x="2769" y="580"/>
                  </a:lnTo>
                  <a:lnTo>
                    <a:pt x="2772" y="559"/>
                  </a:lnTo>
                  <a:lnTo>
                    <a:pt x="2776" y="536"/>
                  </a:lnTo>
                  <a:lnTo>
                    <a:pt x="2777" y="524"/>
                  </a:lnTo>
                  <a:lnTo>
                    <a:pt x="2778" y="512"/>
                  </a:lnTo>
                  <a:lnTo>
                    <a:pt x="2777" y="501"/>
                  </a:lnTo>
                  <a:lnTo>
                    <a:pt x="2774" y="492"/>
                  </a:lnTo>
                  <a:lnTo>
                    <a:pt x="2772" y="488"/>
                  </a:lnTo>
                  <a:lnTo>
                    <a:pt x="2769" y="484"/>
                  </a:lnTo>
                  <a:lnTo>
                    <a:pt x="2765" y="480"/>
                  </a:lnTo>
                  <a:lnTo>
                    <a:pt x="2761" y="477"/>
                  </a:lnTo>
                  <a:lnTo>
                    <a:pt x="2756" y="476"/>
                  </a:lnTo>
                  <a:lnTo>
                    <a:pt x="2749" y="475"/>
                  </a:lnTo>
                  <a:lnTo>
                    <a:pt x="2742" y="473"/>
                  </a:lnTo>
                  <a:lnTo>
                    <a:pt x="2734" y="473"/>
                  </a:lnTo>
                  <a:lnTo>
                    <a:pt x="2714" y="476"/>
                  </a:lnTo>
                  <a:lnTo>
                    <a:pt x="2690" y="483"/>
                  </a:lnTo>
                  <a:lnTo>
                    <a:pt x="2661" y="493"/>
                  </a:lnTo>
                  <a:lnTo>
                    <a:pt x="2625" y="508"/>
                  </a:lnTo>
                  <a:lnTo>
                    <a:pt x="2611" y="513"/>
                  </a:lnTo>
                  <a:lnTo>
                    <a:pt x="2597" y="520"/>
                  </a:lnTo>
                  <a:lnTo>
                    <a:pt x="2587" y="527"/>
                  </a:lnTo>
                  <a:lnTo>
                    <a:pt x="2577" y="535"/>
                  </a:lnTo>
                  <a:lnTo>
                    <a:pt x="2569" y="544"/>
                  </a:lnTo>
                  <a:lnTo>
                    <a:pt x="2563" y="553"/>
                  </a:lnTo>
                  <a:lnTo>
                    <a:pt x="2559" y="564"/>
                  </a:lnTo>
                  <a:lnTo>
                    <a:pt x="2555" y="575"/>
                  </a:lnTo>
                  <a:lnTo>
                    <a:pt x="2552" y="587"/>
                  </a:lnTo>
                  <a:lnTo>
                    <a:pt x="2551" y="599"/>
                  </a:lnTo>
                  <a:lnTo>
                    <a:pt x="2551" y="611"/>
                  </a:lnTo>
                  <a:lnTo>
                    <a:pt x="2551" y="623"/>
                  </a:lnTo>
                  <a:lnTo>
                    <a:pt x="2553" y="648"/>
                  </a:lnTo>
                  <a:lnTo>
                    <a:pt x="2557" y="673"/>
                  </a:lnTo>
                  <a:lnTo>
                    <a:pt x="2568" y="723"/>
                  </a:lnTo>
                  <a:lnTo>
                    <a:pt x="2576" y="767"/>
                  </a:lnTo>
                  <a:lnTo>
                    <a:pt x="2577" y="776"/>
                  </a:lnTo>
                  <a:lnTo>
                    <a:pt x="2576" y="785"/>
                  </a:lnTo>
                  <a:lnTo>
                    <a:pt x="2576" y="793"/>
                  </a:lnTo>
                  <a:lnTo>
                    <a:pt x="2573" y="801"/>
                  </a:lnTo>
                  <a:lnTo>
                    <a:pt x="2571" y="808"/>
                  </a:lnTo>
                  <a:lnTo>
                    <a:pt x="2565" y="813"/>
                  </a:lnTo>
                  <a:lnTo>
                    <a:pt x="2560" y="817"/>
                  </a:lnTo>
                  <a:lnTo>
                    <a:pt x="2553" y="821"/>
                  </a:lnTo>
                  <a:lnTo>
                    <a:pt x="2552" y="823"/>
                  </a:lnTo>
                  <a:lnTo>
                    <a:pt x="2551" y="823"/>
                  </a:lnTo>
                  <a:lnTo>
                    <a:pt x="2549" y="823"/>
                  </a:lnTo>
                  <a:lnTo>
                    <a:pt x="2549" y="820"/>
                  </a:lnTo>
                  <a:lnTo>
                    <a:pt x="2547" y="815"/>
                  </a:lnTo>
                  <a:lnTo>
                    <a:pt x="2544" y="805"/>
                  </a:lnTo>
                  <a:lnTo>
                    <a:pt x="2540" y="780"/>
                  </a:lnTo>
                  <a:lnTo>
                    <a:pt x="2536" y="749"/>
                  </a:lnTo>
                  <a:lnTo>
                    <a:pt x="2531" y="719"/>
                  </a:lnTo>
                  <a:lnTo>
                    <a:pt x="2524" y="695"/>
                  </a:lnTo>
                  <a:lnTo>
                    <a:pt x="2520" y="685"/>
                  </a:lnTo>
                  <a:lnTo>
                    <a:pt x="2515" y="680"/>
                  </a:lnTo>
                  <a:lnTo>
                    <a:pt x="2513" y="679"/>
                  </a:lnTo>
                  <a:lnTo>
                    <a:pt x="2511" y="679"/>
                  </a:lnTo>
                  <a:lnTo>
                    <a:pt x="2508" y="680"/>
                  </a:lnTo>
                  <a:lnTo>
                    <a:pt x="2505" y="683"/>
                  </a:lnTo>
                  <a:lnTo>
                    <a:pt x="2485" y="700"/>
                  </a:lnTo>
                  <a:lnTo>
                    <a:pt x="2465" y="716"/>
                  </a:lnTo>
                  <a:lnTo>
                    <a:pt x="2443" y="732"/>
                  </a:lnTo>
                  <a:lnTo>
                    <a:pt x="2420" y="748"/>
                  </a:lnTo>
                  <a:lnTo>
                    <a:pt x="2416" y="745"/>
                  </a:lnTo>
                  <a:lnTo>
                    <a:pt x="2413" y="743"/>
                  </a:lnTo>
                  <a:lnTo>
                    <a:pt x="2411" y="740"/>
                  </a:lnTo>
                  <a:lnTo>
                    <a:pt x="2409" y="737"/>
                  </a:lnTo>
                  <a:lnTo>
                    <a:pt x="2409" y="731"/>
                  </a:lnTo>
                  <a:lnTo>
                    <a:pt x="2412" y="724"/>
                  </a:lnTo>
                  <a:lnTo>
                    <a:pt x="2416" y="719"/>
                  </a:lnTo>
                  <a:lnTo>
                    <a:pt x="2423" y="712"/>
                  </a:lnTo>
                  <a:lnTo>
                    <a:pt x="2429" y="704"/>
                  </a:lnTo>
                  <a:lnTo>
                    <a:pt x="2437" y="697"/>
                  </a:lnTo>
                  <a:lnTo>
                    <a:pt x="2447" y="689"/>
                  </a:lnTo>
                  <a:lnTo>
                    <a:pt x="2453" y="681"/>
                  </a:lnTo>
                  <a:lnTo>
                    <a:pt x="2461" y="673"/>
                  </a:lnTo>
                  <a:lnTo>
                    <a:pt x="2467" y="665"/>
                  </a:lnTo>
                  <a:lnTo>
                    <a:pt x="2471" y="656"/>
                  </a:lnTo>
                  <a:lnTo>
                    <a:pt x="2473" y="648"/>
                  </a:lnTo>
                  <a:lnTo>
                    <a:pt x="2473" y="643"/>
                  </a:lnTo>
                  <a:lnTo>
                    <a:pt x="2472" y="637"/>
                  </a:lnTo>
                  <a:lnTo>
                    <a:pt x="2471" y="633"/>
                  </a:lnTo>
                  <a:lnTo>
                    <a:pt x="2469" y="628"/>
                  </a:lnTo>
                  <a:lnTo>
                    <a:pt x="2457" y="631"/>
                  </a:lnTo>
                  <a:lnTo>
                    <a:pt x="2447" y="635"/>
                  </a:lnTo>
                  <a:lnTo>
                    <a:pt x="2436" y="639"/>
                  </a:lnTo>
                  <a:lnTo>
                    <a:pt x="2425" y="644"/>
                  </a:lnTo>
                  <a:lnTo>
                    <a:pt x="2403" y="656"/>
                  </a:lnTo>
                  <a:lnTo>
                    <a:pt x="2380" y="669"/>
                  </a:lnTo>
                  <a:lnTo>
                    <a:pt x="2335" y="703"/>
                  </a:lnTo>
                  <a:lnTo>
                    <a:pt x="2288" y="736"/>
                  </a:lnTo>
                  <a:lnTo>
                    <a:pt x="2264" y="753"/>
                  </a:lnTo>
                  <a:lnTo>
                    <a:pt x="2240" y="768"/>
                  </a:lnTo>
                  <a:lnTo>
                    <a:pt x="2216" y="783"/>
                  </a:lnTo>
                  <a:lnTo>
                    <a:pt x="2191" y="795"/>
                  </a:lnTo>
                  <a:lnTo>
                    <a:pt x="2179" y="799"/>
                  </a:lnTo>
                  <a:lnTo>
                    <a:pt x="2165" y="803"/>
                  </a:lnTo>
                  <a:lnTo>
                    <a:pt x="2153" y="807"/>
                  </a:lnTo>
                  <a:lnTo>
                    <a:pt x="2140" y="809"/>
                  </a:lnTo>
                  <a:lnTo>
                    <a:pt x="2128" y="811"/>
                  </a:lnTo>
                  <a:lnTo>
                    <a:pt x="2115" y="811"/>
                  </a:lnTo>
                  <a:lnTo>
                    <a:pt x="2103" y="811"/>
                  </a:lnTo>
                  <a:lnTo>
                    <a:pt x="2089" y="809"/>
                  </a:lnTo>
                  <a:lnTo>
                    <a:pt x="2112" y="828"/>
                  </a:lnTo>
                  <a:lnTo>
                    <a:pt x="2128" y="845"/>
                  </a:lnTo>
                  <a:lnTo>
                    <a:pt x="2135" y="853"/>
                  </a:lnTo>
                  <a:lnTo>
                    <a:pt x="2140" y="860"/>
                  </a:lnTo>
                  <a:lnTo>
                    <a:pt x="2144" y="867"/>
                  </a:lnTo>
                  <a:lnTo>
                    <a:pt x="2147" y="873"/>
                  </a:lnTo>
                  <a:lnTo>
                    <a:pt x="2148" y="879"/>
                  </a:lnTo>
                  <a:lnTo>
                    <a:pt x="2149" y="884"/>
                  </a:lnTo>
                  <a:lnTo>
                    <a:pt x="2148" y="889"/>
                  </a:lnTo>
                  <a:lnTo>
                    <a:pt x="2148" y="895"/>
                  </a:lnTo>
                  <a:lnTo>
                    <a:pt x="2143" y="904"/>
                  </a:lnTo>
                  <a:lnTo>
                    <a:pt x="2136" y="915"/>
                  </a:lnTo>
                  <a:lnTo>
                    <a:pt x="2119" y="936"/>
                  </a:lnTo>
                  <a:lnTo>
                    <a:pt x="2099" y="964"/>
                  </a:lnTo>
                  <a:lnTo>
                    <a:pt x="2089" y="982"/>
                  </a:lnTo>
                  <a:lnTo>
                    <a:pt x="2081" y="1002"/>
                  </a:lnTo>
                  <a:lnTo>
                    <a:pt x="2077" y="1014"/>
                  </a:lnTo>
                  <a:lnTo>
                    <a:pt x="2075" y="1028"/>
                  </a:lnTo>
                  <a:lnTo>
                    <a:pt x="2072" y="1041"/>
                  </a:lnTo>
                  <a:lnTo>
                    <a:pt x="2071" y="1056"/>
                  </a:lnTo>
                  <a:lnTo>
                    <a:pt x="2081" y="1056"/>
                  </a:lnTo>
                  <a:lnTo>
                    <a:pt x="2091" y="1054"/>
                  </a:lnTo>
                  <a:lnTo>
                    <a:pt x="2100" y="1053"/>
                  </a:lnTo>
                  <a:lnTo>
                    <a:pt x="2107" y="1050"/>
                  </a:lnTo>
                  <a:lnTo>
                    <a:pt x="2120" y="1045"/>
                  </a:lnTo>
                  <a:lnTo>
                    <a:pt x="2132" y="1037"/>
                  </a:lnTo>
                  <a:lnTo>
                    <a:pt x="2148" y="1020"/>
                  </a:lnTo>
                  <a:lnTo>
                    <a:pt x="2157" y="1008"/>
                  </a:lnTo>
                  <a:lnTo>
                    <a:pt x="2160" y="1005"/>
                  </a:lnTo>
                  <a:lnTo>
                    <a:pt x="2161" y="1004"/>
                  </a:lnTo>
                  <a:lnTo>
                    <a:pt x="2164" y="1004"/>
                  </a:lnTo>
                  <a:lnTo>
                    <a:pt x="2165" y="1004"/>
                  </a:lnTo>
                  <a:lnTo>
                    <a:pt x="2169" y="1009"/>
                  </a:lnTo>
                  <a:lnTo>
                    <a:pt x="2173" y="1018"/>
                  </a:lnTo>
                  <a:lnTo>
                    <a:pt x="2185" y="1056"/>
                  </a:lnTo>
                  <a:lnTo>
                    <a:pt x="2204" y="1121"/>
                  </a:lnTo>
                  <a:lnTo>
                    <a:pt x="2228" y="1130"/>
                  </a:lnTo>
                  <a:lnTo>
                    <a:pt x="2248" y="1140"/>
                  </a:lnTo>
                  <a:lnTo>
                    <a:pt x="2263" y="1149"/>
                  </a:lnTo>
                  <a:lnTo>
                    <a:pt x="2275" y="1158"/>
                  </a:lnTo>
                  <a:lnTo>
                    <a:pt x="2279" y="1162"/>
                  </a:lnTo>
                  <a:lnTo>
                    <a:pt x="2281" y="1168"/>
                  </a:lnTo>
                  <a:lnTo>
                    <a:pt x="2283" y="1172"/>
                  </a:lnTo>
                  <a:lnTo>
                    <a:pt x="2284" y="1176"/>
                  </a:lnTo>
                  <a:lnTo>
                    <a:pt x="2284" y="1180"/>
                  </a:lnTo>
                  <a:lnTo>
                    <a:pt x="2284" y="1182"/>
                  </a:lnTo>
                  <a:lnTo>
                    <a:pt x="2281" y="1186"/>
                  </a:lnTo>
                  <a:lnTo>
                    <a:pt x="2280" y="1189"/>
                  </a:lnTo>
                  <a:lnTo>
                    <a:pt x="2273" y="1196"/>
                  </a:lnTo>
                  <a:lnTo>
                    <a:pt x="2263" y="1200"/>
                  </a:lnTo>
                  <a:lnTo>
                    <a:pt x="2251" y="1202"/>
                  </a:lnTo>
                  <a:lnTo>
                    <a:pt x="2236" y="1205"/>
                  </a:lnTo>
                  <a:lnTo>
                    <a:pt x="2220" y="1205"/>
                  </a:lnTo>
                  <a:lnTo>
                    <a:pt x="2203" y="1204"/>
                  </a:lnTo>
                  <a:lnTo>
                    <a:pt x="2183" y="1200"/>
                  </a:lnTo>
                  <a:lnTo>
                    <a:pt x="2161" y="1194"/>
                  </a:lnTo>
                  <a:lnTo>
                    <a:pt x="2153" y="1201"/>
                  </a:lnTo>
                  <a:lnTo>
                    <a:pt x="2148" y="1209"/>
                  </a:lnTo>
                  <a:lnTo>
                    <a:pt x="2144" y="1217"/>
                  </a:lnTo>
                  <a:lnTo>
                    <a:pt x="2141" y="1225"/>
                  </a:lnTo>
                  <a:lnTo>
                    <a:pt x="2140" y="1232"/>
                  </a:lnTo>
                  <a:lnTo>
                    <a:pt x="2140" y="1240"/>
                  </a:lnTo>
                  <a:lnTo>
                    <a:pt x="2141" y="1248"/>
                  </a:lnTo>
                  <a:lnTo>
                    <a:pt x="2144" y="1256"/>
                  </a:lnTo>
                  <a:lnTo>
                    <a:pt x="2151" y="1270"/>
                  </a:lnTo>
                  <a:lnTo>
                    <a:pt x="2159" y="1285"/>
                  </a:lnTo>
                  <a:lnTo>
                    <a:pt x="2169" y="1298"/>
                  </a:lnTo>
                  <a:lnTo>
                    <a:pt x="2179" y="1310"/>
                  </a:lnTo>
                  <a:lnTo>
                    <a:pt x="2187" y="1321"/>
                  </a:lnTo>
                  <a:lnTo>
                    <a:pt x="2193" y="1329"/>
                  </a:lnTo>
                  <a:lnTo>
                    <a:pt x="2196" y="1333"/>
                  </a:lnTo>
                  <a:lnTo>
                    <a:pt x="2196" y="1336"/>
                  </a:lnTo>
                  <a:lnTo>
                    <a:pt x="2196" y="1338"/>
                  </a:lnTo>
                  <a:lnTo>
                    <a:pt x="2195" y="1340"/>
                  </a:lnTo>
                  <a:lnTo>
                    <a:pt x="2192" y="1341"/>
                  </a:lnTo>
                  <a:lnTo>
                    <a:pt x="2187" y="1341"/>
                  </a:lnTo>
                  <a:lnTo>
                    <a:pt x="2181" y="1341"/>
                  </a:lnTo>
                  <a:lnTo>
                    <a:pt x="2173" y="1340"/>
                  </a:lnTo>
                  <a:lnTo>
                    <a:pt x="2151" y="1334"/>
                  </a:lnTo>
                  <a:lnTo>
                    <a:pt x="2119" y="1326"/>
                  </a:lnTo>
                  <a:lnTo>
                    <a:pt x="2064" y="1325"/>
                  </a:lnTo>
                  <a:lnTo>
                    <a:pt x="2028" y="1324"/>
                  </a:lnTo>
                  <a:lnTo>
                    <a:pt x="2015" y="1325"/>
                  </a:lnTo>
                  <a:lnTo>
                    <a:pt x="2005" y="1325"/>
                  </a:lnTo>
                  <a:lnTo>
                    <a:pt x="1996" y="1328"/>
                  </a:lnTo>
                  <a:lnTo>
                    <a:pt x="1989" y="1332"/>
                  </a:lnTo>
                  <a:lnTo>
                    <a:pt x="1984" y="1337"/>
                  </a:lnTo>
                  <a:lnTo>
                    <a:pt x="1979" y="1345"/>
                  </a:lnTo>
                  <a:lnTo>
                    <a:pt x="1972" y="1356"/>
                  </a:lnTo>
                  <a:lnTo>
                    <a:pt x="1965" y="1369"/>
                  </a:lnTo>
                  <a:lnTo>
                    <a:pt x="1945" y="1406"/>
                  </a:lnTo>
                  <a:lnTo>
                    <a:pt x="1915" y="1458"/>
                  </a:lnTo>
                  <a:lnTo>
                    <a:pt x="1906" y="1466"/>
                  </a:lnTo>
                  <a:lnTo>
                    <a:pt x="1898" y="1472"/>
                  </a:lnTo>
                  <a:lnTo>
                    <a:pt x="1888" y="1477"/>
                  </a:lnTo>
                  <a:lnTo>
                    <a:pt x="1880" y="1480"/>
                  </a:lnTo>
                  <a:lnTo>
                    <a:pt x="1872" y="1482"/>
                  </a:lnTo>
                  <a:lnTo>
                    <a:pt x="1864" y="1484"/>
                  </a:lnTo>
                  <a:lnTo>
                    <a:pt x="1856" y="1485"/>
                  </a:lnTo>
                  <a:lnTo>
                    <a:pt x="1850" y="1485"/>
                  </a:lnTo>
                  <a:lnTo>
                    <a:pt x="1836" y="1482"/>
                  </a:lnTo>
                  <a:lnTo>
                    <a:pt x="1823" y="1477"/>
                  </a:lnTo>
                  <a:lnTo>
                    <a:pt x="1811" y="1472"/>
                  </a:lnTo>
                  <a:lnTo>
                    <a:pt x="1800" y="1465"/>
                  </a:lnTo>
                  <a:lnTo>
                    <a:pt x="1782" y="1453"/>
                  </a:lnTo>
                  <a:lnTo>
                    <a:pt x="1770" y="1445"/>
                  </a:lnTo>
                  <a:lnTo>
                    <a:pt x="1767" y="1445"/>
                  </a:lnTo>
                  <a:lnTo>
                    <a:pt x="1764" y="1446"/>
                  </a:lnTo>
                  <a:lnTo>
                    <a:pt x="1763" y="1448"/>
                  </a:lnTo>
                  <a:lnTo>
                    <a:pt x="1760" y="1450"/>
                  </a:lnTo>
                  <a:lnTo>
                    <a:pt x="1759" y="1458"/>
                  </a:lnTo>
                  <a:lnTo>
                    <a:pt x="1758" y="1472"/>
                  </a:lnTo>
                  <a:lnTo>
                    <a:pt x="1760" y="1486"/>
                  </a:lnTo>
                  <a:lnTo>
                    <a:pt x="1764" y="1505"/>
                  </a:lnTo>
                  <a:lnTo>
                    <a:pt x="1771" y="1527"/>
                  </a:lnTo>
                  <a:lnTo>
                    <a:pt x="1779" y="1550"/>
                  </a:lnTo>
                  <a:lnTo>
                    <a:pt x="1796" y="1601"/>
                  </a:lnTo>
                  <a:lnTo>
                    <a:pt x="1811" y="1651"/>
                  </a:lnTo>
                  <a:lnTo>
                    <a:pt x="1815" y="1675"/>
                  </a:lnTo>
                  <a:lnTo>
                    <a:pt x="1816" y="1697"/>
                  </a:lnTo>
                  <a:lnTo>
                    <a:pt x="1816" y="1706"/>
                  </a:lnTo>
                  <a:lnTo>
                    <a:pt x="1815" y="1715"/>
                  </a:lnTo>
                  <a:lnTo>
                    <a:pt x="1812" y="1723"/>
                  </a:lnTo>
                  <a:lnTo>
                    <a:pt x="1808" y="1730"/>
                  </a:lnTo>
                  <a:lnTo>
                    <a:pt x="1804" y="1735"/>
                  </a:lnTo>
                  <a:lnTo>
                    <a:pt x="1798" y="1741"/>
                  </a:lnTo>
                  <a:lnTo>
                    <a:pt x="1791" y="1745"/>
                  </a:lnTo>
                  <a:lnTo>
                    <a:pt x="1782" y="1747"/>
                  </a:lnTo>
                  <a:lnTo>
                    <a:pt x="1771" y="1747"/>
                  </a:lnTo>
                  <a:lnTo>
                    <a:pt x="1758" y="1747"/>
                  </a:lnTo>
                  <a:lnTo>
                    <a:pt x="1744" y="1746"/>
                  </a:lnTo>
                  <a:lnTo>
                    <a:pt x="1728" y="1742"/>
                  </a:lnTo>
                  <a:lnTo>
                    <a:pt x="1706" y="1735"/>
                  </a:lnTo>
                  <a:lnTo>
                    <a:pt x="1684" y="1729"/>
                  </a:lnTo>
                  <a:lnTo>
                    <a:pt x="1664" y="1721"/>
                  </a:lnTo>
                  <a:lnTo>
                    <a:pt x="1646" y="1713"/>
                  </a:lnTo>
                  <a:lnTo>
                    <a:pt x="1627" y="1703"/>
                  </a:lnTo>
                  <a:lnTo>
                    <a:pt x="1610" y="1693"/>
                  </a:lnTo>
                  <a:lnTo>
                    <a:pt x="1595" y="1681"/>
                  </a:lnTo>
                  <a:lnTo>
                    <a:pt x="1580" y="1667"/>
                  </a:lnTo>
                  <a:lnTo>
                    <a:pt x="1567" y="1653"/>
                  </a:lnTo>
                  <a:lnTo>
                    <a:pt x="1556" y="1637"/>
                  </a:lnTo>
                  <a:lnTo>
                    <a:pt x="1547" y="1619"/>
                  </a:lnTo>
                  <a:lnTo>
                    <a:pt x="1538" y="1601"/>
                  </a:lnTo>
                  <a:lnTo>
                    <a:pt x="1532" y="1579"/>
                  </a:lnTo>
                  <a:lnTo>
                    <a:pt x="1527" y="1557"/>
                  </a:lnTo>
                  <a:lnTo>
                    <a:pt x="1524" y="1533"/>
                  </a:lnTo>
                  <a:lnTo>
                    <a:pt x="1523" y="1507"/>
                  </a:lnTo>
                  <a:lnTo>
                    <a:pt x="1520" y="1500"/>
                  </a:lnTo>
                  <a:lnTo>
                    <a:pt x="1515" y="1493"/>
                  </a:lnTo>
                  <a:lnTo>
                    <a:pt x="1508" y="1488"/>
                  </a:lnTo>
                  <a:lnTo>
                    <a:pt x="1499" y="1485"/>
                  </a:lnTo>
                  <a:lnTo>
                    <a:pt x="1480" y="1480"/>
                  </a:lnTo>
                  <a:lnTo>
                    <a:pt x="1460" y="1476"/>
                  </a:lnTo>
                  <a:lnTo>
                    <a:pt x="1450" y="1473"/>
                  </a:lnTo>
                  <a:lnTo>
                    <a:pt x="1440" y="1470"/>
                  </a:lnTo>
                  <a:lnTo>
                    <a:pt x="1432" y="1465"/>
                  </a:lnTo>
                  <a:lnTo>
                    <a:pt x="1424" y="1460"/>
                  </a:lnTo>
                  <a:lnTo>
                    <a:pt x="1419" y="1453"/>
                  </a:lnTo>
                  <a:lnTo>
                    <a:pt x="1415" y="1442"/>
                  </a:lnTo>
                  <a:lnTo>
                    <a:pt x="1414" y="1432"/>
                  </a:lnTo>
                  <a:lnTo>
                    <a:pt x="1415" y="1417"/>
                  </a:lnTo>
                  <a:lnTo>
                    <a:pt x="1406" y="1406"/>
                  </a:lnTo>
                  <a:lnTo>
                    <a:pt x="1399" y="1396"/>
                  </a:lnTo>
                  <a:lnTo>
                    <a:pt x="1394" y="1385"/>
                  </a:lnTo>
                  <a:lnTo>
                    <a:pt x="1390" y="1373"/>
                  </a:lnTo>
                  <a:lnTo>
                    <a:pt x="1386" y="1362"/>
                  </a:lnTo>
                  <a:lnTo>
                    <a:pt x="1382" y="1353"/>
                  </a:lnTo>
                  <a:lnTo>
                    <a:pt x="1378" y="1342"/>
                  </a:lnTo>
                  <a:lnTo>
                    <a:pt x="1371" y="1333"/>
                  </a:lnTo>
                  <a:lnTo>
                    <a:pt x="1362" y="1325"/>
                  </a:lnTo>
                  <a:lnTo>
                    <a:pt x="1350" y="1318"/>
                  </a:lnTo>
                  <a:lnTo>
                    <a:pt x="1335" y="1312"/>
                  </a:lnTo>
                  <a:lnTo>
                    <a:pt x="1316" y="1308"/>
                  </a:lnTo>
                  <a:lnTo>
                    <a:pt x="1292" y="1305"/>
                  </a:lnTo>
                  <a:lnTo>
                    <a:pt x="1263" y="1304"/>
                  </a:lnTo>
                  <a:lnTo>
                    <a:pt x="1227" y="1305"/>
                  </a:lnTo>
                  <a:lnTo>
                    <a:pt x="1186" y="1309"/>
                  </a:lnTo>
                  <a:lnTo>
                    <a:pt x="1184" y="1320"/>
                  </a:lnTo>
                  <a:lnTo>
                    <a:pt x="1182" y="1330"/>
                  </a:lnTo>
                  <a:lnTo>
                    <a:pt x="1178" y="1340"/>
                  </a:lnTo>
                  <a:lnTo>
                    <a:pt x="1174" y="1346"/>
                  </a:lnTo>
                  <a:lnTo>
                    <a:pt x="1168" y="1353"/>
                  </a:lnTo>
                  <a:lnTo>
                    <a:pt x="1162" y="1358"/>
                  </a:lnTo>
                  <a:lnTo>
                    <a:pt x="1155" y="1364"/>
                  </a:lnTo>
                  <a:lnTo>
                    <a:pt x="1147" y="1366"/>
                  </a:lnTo>
                  <a:lnTo>
                    <a:pt x="1139" y="1369"/>
                  </a:lnTo>
                  <a:lnTo>
                    <a:pt x="1130" y="1372"/>
                  </a:lnTo>
                  <a:lnTo>
                    <a:pt x="1121" y="1373"/>
                  </a:lnTo>
                  <a:lnTo>
                    <a:pt x="1111" y="1373"/>
                  </a:lnTo>
                  <a:lnTo>
                    <a:pt x="1091" y="1373"/>
                  </a:lnTo>
                  <a:lnTo>
                    <a:pt x="1070" y="1372"/>
                  </a:lnTo>
                  <a:lnTo>
                    <a:pt x="1047" y="1370"/>
                  </a:lnTo>
                  <a:lnTo>
                    <a:pt x="1026" y="1368"/>
                  </a:lnTo>
                  <a:lnTo>
                    <a:pt x="1005" y="1368"/>
                  </a:lnTo>
                  <a:lnTo>
                    <a:pt x="983" y="1368"/>
                  </a:lnTo>
                  <a:lnTo>
                    <a:pt x="974" y="1369"/>
                  </a:lnTo>
                  <a:lnTo>
                    <a:pt x="965" y="1370"/>
                  </a:lnTo>
                  <a:lnTo>
                    <a:pt x="955" y="1373"/>
                  </a:lnTo>
                  <a:lnTo>
                    <a:pt x="947" y="1376"/>
                  </a:lnTo>
                  <a:lnTo>
                    <a:pt x="939" y="1380"/>
                  </a:lnTo>
                  <a:lnTo>
                    <a:pt x="933" y="1385"/>
                  </a:lnTo>
                  <a:lnTo>
                    <a:pt x="926" y="1392"/>
                  </a:lnTo>
                  <a:lnTo>
                    <a:pt x="921" y="1398"/>
                  </a:lnTo>
                  <a:lnTo>
                    <a:pt x="918" y="1401"/>
                  </a:lnTo>
                  <a:lnTo>
                    <a:pt x="915" y="1404"/>
                  </a:lnTo>
                  <a:lnTo>
                    <a:pt x="913" y="1408"/>
                  </a:lnTo>
                  <a:lnTo>
                    <a:pt x="911" y="1410"/>
                  </a:lnTo>
                  <a:lnTo>
                    <a:pt x="910" y="1418"/>
                  </a:lnTo>
                  <a:lnTo>
                    <a:pt x="911" y="1428"/>
                  </a:lnTo>
                  <a:lnTo>
                    <a:pt x="914" y="1437"/>
                  </a:lnTo>
                  <a:lnTo>
                    <a:pt x="918" y="1448"/>
                  </a:lnTo>
                  <a:lnTo>
                    <a:pt x="925" y="1458"/>
                  </a:lnTo>
                  <a:lnTo>
                    <a:pt x="931" y="1469"/>
                  </a:lnTo>
                  <a:lnTo>
                    <a:pt x="961" y="1511"/>
                  </a:lnTo>
                  <a:lnTo>
                    <a:pt x="982" y="1543"/>
                  </a:lnTo>
                  <a:lnTo>
                    <a:pt x="986" y="1554"/>
                  </a:lnTo>
                  <a:lnTo>
                    <a:pt x="989" y="1565"/>
                  </a:lnTo>
                  <a:lnTo>
                    <a:pt x="991" y="1574"/>
                  </a:lnTo>
                  <a:lnTo>
                    <a:pt x="991" y="1582"/>
                  </a:lnTo>
                  <a:lnTo>
                    <a:pt x="991" y="1590"/>
                  </a:lnTo>
                  <a:lnTo>
                    <a:pt x="990" y="1598"/>
                  </a:lnTo>
                  <a:lnTo>
                    <a:pt x="987" y="1605"/>
                  </a:lnTo>
                  <a:lnTo>
                    <a:pt x="983" y="1610"/>
                  </a:lnTo>
                  <a:lnTo>
                    <a:pt x="979" y="1617"/>
                  </a:lnTo>
                  <a:lnTo>
                    <a:pt x="974" y="1622"/>
                  </a:lnTo>
                  <a:lnTo>
                    <a:pt x="969" y="1626"/>
                  </a:lnTo>
                  <a:lnTo>
                    <a:pt x="962" y="1630"/>
                  </a:lnTo>
                  <a:lnTo>
                    <a:pt x="946" y="1638"/>
                  </a:lnTo>
                  <a:lnTo>
                    <a:pt x="929" y="1645"/>
                  </a:lnTo>
                  <a:lnTo>
                    <a:pt x="889" y="1655"/>
                  </a:lnTo>
                  <a:lnTo>
                    <a:pt x="845" y="1665"/>
                  </a:lnTo>
                  <a:lnTo>
                    <a:pt x="822" y="1669"/>
                  </a:lnTo>
                  <a:lnTo>
                    <a:pt x="799" y="1674"/>
                  </a:lnTo>
                  <a:lnTo>
                    <a:pt x="778" y="1681"/>
                  </a:lnTo>
                  <a:lnTo>
                    <a:pt x="758" y="1687"/>
                  </a:lnTo>
                  <a:lnTo>
                    <a:pt x="742" y="1694"/>
                  </a:lnTo>
                  <a:lnTo>
                    <a:pt x="727" y="1699"/>
                  </a:lnTo>
                  <a:lnTo>
                    <a:pt x="714" y="1702"/>
                  </a:lnTo>
                  <a:lnTo>
                    <a:pt x="702" y="1705"/>
                  </a:lnTo>
                  <a:lnTo>
                    <a:pt x="691" y="1706"/>
                  </a:lnTo>
                  <a:lnTo>
                    <a:pt x="681" y="1705"/>
                  </a:lnTo>
                  <a:lnTo>
                    <a:pt x="673" y="1703"/>
                  </a:lnTo>
                  <a:lnTo>
                    <a:pt x="665" y="1702"/>
                  </a:lnTo>
                  <a:lnTo>
                    <a:pt x="658" y="1698"/>
                  </a:lnTo>
                  <a:lnTo>
                    <a:pt x="651" y="1694"/>
                  </a:lnTo>
                  <a:lnTo>
                    <a:pt x="646" y="1689"/>
                  </a:lnTo>
                  <a:lnTo>
                    <a:pt x="642" y="1683"/>
                  </a:lnTo>
                  <a:lnTo>
                    <a:pt x="635" y="1671"/>
                  </a:lnTo>
                  <a:lnTo>
                    <a:pt x="630" y="1658"/>
                  </a:lnTo>
                  <a:lnTo>
                    <a:pt x="623" y="1630"/>
                  </a:lnTo>
                  <a:lnTo>
                    <a:pt x="619" y="1607"/>
                  </a:lnTo>
                  <a:lnTo>
                    <a:pt x="617" y="1602"/>
                  </a:lnTo>
                  <a:lnTo>
                    <a:pt x="615" y="1599"/>
                  </a:lnTo>
                  <a:lnTo>
                    <a:pt x="614" y="1595"/>
                  </a:lnTo>
                  <a:lnTo>
                    <a:pt x="611" y="1594"/>
                  </a:lnTo>
                  <a:lnTo>
                    <a:pt x="609" y="1593"/>
                  </a:lnTo>
                  <a:lnTo>
                    <a:pt x="605" y="1593"/>
                  </a:lnTo>
                  <a:lnTo>
                    <a:pt x="601" y="1594"/>
                  </a:lnTo>
                  <a:lnTo>
                    <a:pt x="595" y="1597"/>
                  </a:lnTo>
                  <a:lnTo>
                    <a:pt x="403" y="1639"/>
                  </a:lnTo>
                  <a:lnTo>
                    <a:pt x="388" y="1653"/>
                  </a:lnTo>
                  <a:lnTo>
                    <a:pt x="368" y="1667"/>
                  </a:lnTo>
                  <a:lnTo>
                    <a:pt x="346" y="1683"/>
                  </a:lnTo>
                  <a:lnTo>
                    <a:pt x="324" y="1697"/>
                  </a:lnTo>
                  <a:lnTo>
                    <a:pt x="313" y="1702"/>
                  </a:lnTo>
                  <a:lnTo>
                    <a:pt x="301" y="1707"/>
                  </a:lnTo>
                  <a:lnTo>
                    <a:pt x="292" y="1710"/>
                  </a:lnTo>
                  <a:lnTo>
                    <a:pt x="281" y="1713"/>
                  </a:lnTo>
                  <a:lnTo>
                    <a:pt x="273" y="1713"/>
                  </a:lnTo>
                  <a:lnTo>
                    <a:pt x="265" y="1710"/>
                  </a:lnTo>
                  <a:lnTo>
                    <a:pt x="261" y="1709"/>
                  </a:lnTo>
                  <a:lnTo>
                    <a:pt x="258" y="1706"/>
                  </a:lnTo>
                  <a:lnTo>
                    <a:pt x="256" y="1703"/>
                  </a:lnTo>
                  <a:lnTo>
                    <a:pt x="253" y="1699"/>
                  </a:lnTo>
                  <a:lnTo>
                    <a:pt x="245" y="1687"/>
                  </a:lnTo>
                  <a:lnTo>
                    <a:pt x="240" y="1679"/>
                  </a:lnTo>
                  <a:lnTo>
                    <a:pt x="233" y="1675"/>
                  </a:lnTo>
                  <a:lnTo>
                    <a:pt x="229" y="1674"/>
                  </a:lnTo>
                  <a:lnTo>
                    <a:pt x="224" y="1675"/>
                  </a:lnTo>
                  <a:lnTo>
                    <a:pt x="218" y="1679"/>
                  </a:lnTo>
                  <a:lnTo>
                    <a:pt x="213" y="1685"/>
                  </a:lnTo>
                  <a:lnTo>
                    <a:pt x="206" y="1690"/>
                  </a:lnTo>
                  <a:lnTo>
                    <a:pt x="198" y="1698"/>
                  </a:lnTo>
                  <a:lnTo>
                    <a:pt x="190" y="1705"/>
                  </a:lnTo>
                  <a:lnTo>
                    <a:pt x="180" y="1711"/>
                  </a:lnTo>
                  <a:lnTo>
                    <a:pt x="168" y="1717"/>
                  </a:lnTo>
                  <a:lnTo>
                    <a:pt x="154" y="1721"/>
                  </a:lnTo>
                  <a:lnTo>
                    <a:pt x="137" y="1722"/>
                  </a:lnTo>
                  <a:lnTo>
                    <a:pt x="128" y="1722"/>
                  </a:lnTo>
                  <a:lnTo>
                    <a:pt x="118" y="1722"/>
                  </a:lnTo>
                  <a:lnTo>
                    <a:pt x="108" y="1721"/>
                  </a:lnTo>
                  <a:lnTo>
                    <a:pt x="96" y="1718"/>
                  </a:lnTo>
                  <a:lnTo>
                    <a:pt x="96" y="1734"/>
                  </a:lnTo>
                  <a:lnTo>
                    <a:pt x="94" y="1747"/>
                  </a:lnTo>
                  <a:lnTo>
                    <a:pt x="93" y="1757"/>
                  </a:lnTo>
                  <a:lnTo>
                    <a:pt x="90" y="1765"/>
                  </a:lnTo>
                  <a:lnTo>
                    <a:pt x="86" y="1778"/>
                  </a:lnTo>
                  <a:lnTo>
                    <a:pt x="84" y="1790"/>
                  </a:lnTo>
                  <a:lnTo>
                    <a:pt x="84" y="1799"/>
                  </a:lnTo>
                  <a:lnTo>
                    <a:pt x="81" y="1807"/>
                  </a:lnTo>
                  <a:lnTo>
                    <a:pt x="78" y="1817"/>
                  </a:lnTo>
                  <a:lnTo>
                    <a:pt x="73" y="1826"/>
                  </a:lnTo>
                  <a:lnTo>
                    <a:pt x="64" y="1847"/>
                  </a:lnTo>
                  <a:lnTo>
                    <a:pt x="54" y="1874"/>
                  </a:lnTo>
                  <a:lnTo>
                    <a:pt x="66" y="1879"/>
                  </a:lnTo>
                  <a:lnTo>
                    <a:pt x="77" y="1883"/>
                  </a:lnTo>
                  <a:lnTo>
                    <a:pt x="85" y="1889"/>
                  </a:lnTo>
                  <a:lnTo>
                    <a:pt x="92" y="1895"/>
                  </a:lnTo>
                  <a:lnTo>
                    <a:pt x="97" y="1901"/>
                  </a:lnTo>
                  <a:lnTo>
                    <a:pt x="101" y="1907"/>
                  </a:lnTo>
                  <a:lnTo>
                    <a:pt x="104" y="1914"/>
                  </a:lnTo>
                  <a:lnTo>
                    <a:pt x="106" y="1921"/>
                  </a:lnTo>
                  <a:lnTo>
                    <a:pt x="110" y="1937"/>
                  </a:lnTo>
                  <a:lnTo>
                    <a:pt x="116" y="1954"/>
                  </a:lnTo>
                  <a:lnTo>
                    <a:pt x="118" y="1963"/>
                  </a:lnTo>
                  <a:lnTo>
                    <a:pt x="121" y="1973"/>
                  </a:lnTo>
                  <a:lnTo>
                    <a:pt x="126" y="1983"/>
                  </a:lnTo>
                  <a:lnTo>
                    <a:pt x="133" y="1995"/>
                  </a:lnTo>
                  <a:lnTo>
                    <a:pt x="140" y="2007"/>
                  </a:lnTo>
                  <a:lnTo>
                    <a:pt x="146" y="2019"/>
                  </a:lnTo>
                  <a:lnTo>
                    <a:pt x="154" y="2030"/>
                  </a:lnTo>
                  <a:lnTo>
                    <a:pt x="164" y="2039"/>
                  </a:lnTo>
                  <a:lnTo>
                    <a:pt x="181" y="2057"/>
                  </a:lnTo>
                  <a:lnTo>
                    <a:pt x="200" y="2071"/>
                  </a:lnTo>
                  <a:lnTo>
                    <a:pt x="220" y="2086"/>
                  </a:lnTo>
                  <a:lnTo>
                    <a:pt x="240" y="2102"/>
                  </a:lnTo>
                  <a:lnTo>
                    <a:pt x="249" y="2110"/>
                  </a:lnTo>
                  <a:lnTo>
                    <a:pt x="258" y="2119"/>
                  </a:lnTo>
                  <a:lnTo>
                    <a:pt x="268" y="2128"/>
                  </a:lnTo>
                  <a:lnTo>
                    <a:pt x="277" y="2139"/>
                  </a:lnTo>
                  <a:lnTo>
                    <a:pt x="284" y="2147"/>
                  </a:lnTo>
                  <a:lnTo>
                    <a:pt x="288" y="2155"/>
                  </a:lnTo>
                  <a:lnTo>
                    <a:pt x="292" y="2164"/>
                  </a:lnTo>
                  <a:lnTo>
                    <a:pt x="294" y="2174"/>
                  </a:lnTo>
                  <a:lnTo>
                    <a:pt x="298" y="2192"/>
                  </a:lnTo>
                  <a:lnTo>
                    <a:pt x="300" y="2212"/>
                  </a:lnTo>
                  <a:lnTo>
                    <a:pt x="302" y="2232"/>
                  </a:lnTo>
                  <a:lnTo>
                    <a:pt x="305" y="2252"/>
                  </a:lnTo>
                  <a:lnTo>
                    <a:pt x="308" y="2262"/>
                  </a:lnTo>
                  <a:lnTo>
                    <a:pt x="310" y="2271"/>
                  </a:lnTo>
                  <a:lnTo>
                    <a:pt x="314" y="2280"/>
                  </a:lnTo>
                  <a:lnTo>
                    <a:pt x="320" y="2290"/>
                  </a:lnTo>
                  <a:lnTo>
                    <a:pt x="328" y="2298"/>
                  </a:lnTo>
                  <a:lnTo>
                    <a:pt x="338" y="2306"/>
                  </a:lnTo>
                  <a:lnTo>
                    <a:pt x="350" y="2312"/>
                  </a:lnTo>
                  <a:lnTo>
                    <a:pt x="362" y="2320"/>
                  </a:lnTo>
                  <a:lnTo>
                    <a:pt x="373" y="2328"/>
                  </a:lnTo>
                  <a:lnTo>
                    <a:pt x="382" y="2339"/>
                  </a:lnTo>
                  <a:lnTo>
                    <a:pt x="386" y="2344"/>
                  </a:lnTo>
                  <a:lnTo>
                    <a:pt x="389" y="2352"/>
                  </a:lnTo>
                  <a:lnTo>
                    <a:pt x="390" y="2359"/>
                  </a:lnTo>
                  <a:lnTo>
                    <a:pt x="392" y="2368"/>
                  </a:lnTo>
                  <a:lnTo>
                    <a:pt x="390" y="2379"/>
                  </a:lnTo>
                  <a:lnTo>
                    <a:pt x="388" y="2388"/>
                  </a:lnTo>
                  <a:lnTo>
                    <a:pt x="384" y="2398"/>
                  </a:lnTo>
                  <a:lnTo>
                    <a:pt x="378" y="2406"/>
                  </a:lnTo>
                  <a:lnTo>
                    <a:pt x="373" y="2412"/>
                  </a:lnTo>
                  <a:lnTo>
                    <a:pt x="365" y="2419"/>
                  </a:lnTo>
                  <a:lnTo>
                    <a:pt x="357" y="2424"/>
                  </a:lnTo>
                  <a:lnTo>
                    <a:pt x="349" y="2430"/>
                  </a:lnTo>
                  <a:lnTo>
                    <a:pt x="332" y="2439"/>
                  </a:lnTo>
                  <a:lnTo>
                    <a:pt x="316" y="2447"/>
                  </a:lnTo>
                  <a:lnTo>
                    <a:pt x="300" y="2456"/>
                  </a:lnTo>
                  <a:lnTo>
                    <a:pt x="289" y="2464"/>
                  </a:lnTo>
                  <a:lnTo>
                    <a:pt x="205" y="2681"/>
                  </a:lnTo>
                  <a:lnTo>
                    <a:pt x="206" y="2692"/>
                  </a:lnTo>
                  <a:lnTo>
                    <a:pt x="209" y="2701"/>
                  </a:lnTo>
                  <a:lnTo>
                    <a:pt x="214" y="2711"/>
                  </a:lnTo>
                  <a:lnTo>
                    <a:pt x="220" y="2720"/>
                  </a:lnTo>
                  <a:lnTo>
                    <a:pt x="225" y="2729"/>
                  </a:lnTo>
                  <a:lnTo>
                    <a:pt x="230" y="2739"/>
                  </a:lnTo>
                  <a:lnTo>
                    <a:pt x="233" y="2748"/>
                  </a:lnTo>
                  <a:lnTo>
                    <a:pt x="234" y="2759"/>
                  </a:lnTo>
                  <a:lnTo>
                    <a:pt x="234" y="2769"/>
                  </a:lnTo>
                  <a:lnTo>
                    <a:pt x="233" y="2777"/>
                  </a:lnTo>
                  <a:lnTo>
                    <a:pt x="229" y="2784"/>
                  </a:lnTo>
                  <a:lnTo>
                    <a:pt x="225" y="2789"/>
                  </a:lnTo>
                  <a:lnTo>
                    <a:pt x="221" y="2792"/>
                  </a:lnTo>
                  <a:lnTo>
                    <a:pt x="216" y="2795"/>
                  </a:lnTo>
                  <a:lnTo>
                    <a:pt x="209" y="2796"/>
                  </a:lnTo>
                  <a:lnTo>
                    <a:pt x="202" y="2796"/>
                  </a:lnTo>
                  <a:lnTo>
                    <a:pt x="188" y="2796"/>
                  </a:lnTo>
                  <a:lnTo>
                    <a:pt x="172" y="2796"/>
                  </a:lnTo>
                  <a:lnTo>
                    <a:pt x="162" y="2796"/>
                  </a:lnTo>
                  <a:lnTo>
                    <a:pt x="154" y="2797"/>
                  </a:lnTo>
                  <a:lnTo>
                    <a:pt x="146" y="2799"/>
                  </a:lnTo>
                  <a:lnTo>
                    <a:pt x="138" y="2801"/>
                  </a:lnTo>
                  <a:lnTo>
                    <a:pt x="132" y="2804"/>
                  </a:lnTo>
                  <a:lnTo>
                    <a:pt x="124" y="2809"/>
                  </a:lnTo>
                  <a:lnTo>
                    <a:pt x="117" y="2816"/>
                  </a:lnTo>
                  <a:lnTo>
                    <a:pt x="109" y="2824"/>
                  </a:lnTo>
                  <a:lnTo>
                    <a:pt x="93" y="2843"/>
                  </a:lnTo>
                  <a:lnTo>
                    <a:pt x="76" y="2863"/>
                  </a:lnTo>
                  <a:lnTo>
                    <a:pt x="58" y="2884"/>
                  </a:lnTo>
                  <a:lnTo>
                    <a:pt x="40" y="2905"/>
                  </a:lnTo>
                  <a:lnTo>
                    <a:pt x="29" y="2913"/>
                  </a:lnTo>
                  <a:lnTo>
                    <a:pt x="20" y="2921"/>
                  </a:lnTo>
                  <a:lnTo>
                    <a:pt x="10" y="2928"/>
                  </a:lnTo>
                  <a:lnTo>
                    <a:pt x="0" y="2933"/>
                  </a:lnTo>
                  <a:lnTo>
                    <a:pt x="17" y="2964"/>
                  </a:lnTo>
                  <a:lnTo>
                    <a:pt x="34" y="2993"/>
                  </a:lnTo>
                  <a:lnTo>
                    <a:pt x="52" y="3024"/>
                  </a:lnTo>
                  <a:lnTo>
                    <a:pt x="68" y="3056"/>
                  </a:lnTo>
                  <a:lnTo>
                    <a:pt x="84" y="3088"/>
                  </a:lnTo>
                  <a:lnTo>
                    <a:pt x="97" y="3120"/>
                  </a:lnTo>
                  <a:lnTo>
                    <a:pt x="110" y="3153"/>
                  </a:lnTo>
                  <a:lnTo>
                    <a:pt x="124" y="3187"/>
                  </a:lnTo>
                  <a:lnTo>
                    <a:pt x="134" y="3221"/>
                  </a:lnTo>
                  <a:lnTo>
                    <a:pt x="145" y="3256"/>
                  </a:lnTo>
                  <a:lnTo>
                    <a:pt x="153" y="3290"/>
                  </a:lnTo>
                  <a:lnTo>
                    <a:pt x="161" y="3326"/>
                  </a:lnTo>
                  <a:lnTo>
                    <a:pt x="166" y="3364"/>
                  </a:lnTo>
                  <a:lnTo>
                    <a:pt x="170" y="3400"/>
                  </a:lnTo>
                  <a:lnTo>
                    <a:pt x="173" y="3437"/>
                  </a:lnTo>
                  <a:lnTo>
                    <a:pt x="174" y="3476"/>
                  </a:lnTo>
                  <a:lnTo>
                    <a:pt x="173" y="3486"/>
                  </a:lnTo>
                  <a:lnTo>
                    <a:pt x="172" y="3496"/>
                  </a:lnTo>
                  <a:lnTo>
                    <a:pt x="168" y="3504"/>
                  </a:lnTo>
                  <a:lnTo>
                    <a:pt x="162" y="3510"/>
                  </a:lnTo>
                  <a:lnTo>
                    <a:pt x="149" y="3522"/>
                  </a:lnTo>
                  <a:lnTo>
                    <a:pt x="134" y="3533"/>
                  </a:lnTo>
                  <a:lnTo>
                    <a:pt x="118" y="3544"/>
                  </a:lnTo>
                  <a:lnTo>
                    <a:pt x="104" y="3556"/>
                  </a:lnTo>
                  <a:lnTo>
                    <a:pt x="97" y="3562"/>
                  </a:lnTo>
                  <a:lnTo>
                    <a:pt x="92" y="3570"/>
                  </a:lnTo>
                  <a:lnTo>
                    <a:pt x="88" y="3580"/>
                  </a:lnTo>
                  <a:lnTo>
                    <a:pt x="84" y="3590"/>
                  </a:lnTo>
                  <a:lnTo>
                    <a:pt x="113" y="3596"/>
                  </a:lnTo>
                  <a:lnTo>
                    <a:pt x="144" y="3602"/>
                  </a:lnTo>
                  <a:lnTo>
                    <a:pt x="157" y="3608"/>
                  </a:lnTo>
                  <a:lnTo>
                    <a:pt x="168" y="3614"/>
                  </a:lnTo>
                  <a:lnTo>
                    <a:pt x="173" y="3618"/>
                  </a:lnTo>
                  <a:lnTo>
                    <a:pt x="176" y="3622"/>
                  </a:lnTo>
                  <a:lnTo>
                    <a:pt x="178" y="3628"/>
                  </a:lnTo>
                  <a:lnTo>
                    <a:pt x="181" y="3633"/>
                  </a:lnTo>
                  <a:lnTo>
                    <a:pt x="182" y="3640"/>
                  </a:lnTo>
                  <a:lnTo>
                    <a:pt x="184" y="3646"/>
                  </a:lnTo>
                  <a:lnTo>
                    <a:pt x="184" y="3652"/>
                  </a:lnTo>
                  <a:lnTo>
                    <a:pt x="182" y="3658"/>
                  </a:lnTo>
                  <a:lnTo>
                    <a:pt x="181" y="3672"/>
                  </a:lnTo>
                  <a:lnTo>
                    <a:pt x="177" y="3685"/>
                  </a:lnTo>
                  <a:lnTo>
                    <a:pt x="174" y="3697"/>
                  </a:lnTo>
                  <a:lnTo>
                    <a:pt x="172" y="3712"/>
                  </a:lnTo>
                  <a:lnTo>
                    <a:pt x="172" y="3718"/>
                  </a:lnTo>
                  <a:lnTo>
                    <a:pt x="172" y="3725"/>
                  </a:lnTo>
                  <a:lnTo>
                    <a:pt x="173" y="3733"/>
                  </a:lnTo>
                  <a:lnTo>
                    <a:pt x="174" y="3741"/>
                  </a:lnTo>
                  <a:lnTo>
                    <a:pt x="178" y="3756"/>
                  </a:lnTo>
                  <a:lnTo>
                    <a:pt x="182" y="3769"/>
                  </a:lnTo>
                  <a:lnTo>
                    <a:pt x="189" y="3781"/>
                  </a:lnTo>
                  <a:lnTo>
                    <a:pt x="197" y="3794"/>
                  </a:lnTo>
                  <a:lnTo>
                    <a:pt x="216" y="3817"/>
                  </a:lnTo>
                  <a:lnTo>
                    <a:pt x="236" y="3839"/>
                  </a:lnTo>
                  <a:lnTo>
                    <a:pt x="246" y="3851"/>
                  </a:lnTo>
                  <a:lnTo>
                    <a:pt x="256" y="3862"/>
                  </a:lnTo>
                  <a:lnTo>
                    <a:pt x="265" y="3874"/>
                  </a:lnTo>
                  <a:lnTo>
                    <a:pt x="273" y="3886"/>
                  </a:lnTo>
                  <a:lnTo>
                    <a:pt x="280" y="3898"/>
                  </a:lnTo>
                  <a:lnTo>
                    <a:pt x="285" y="3911"/>
                  </a:lnTo>
                  <a:lnTo>
                    <a:pt x="288" y="3925"/>
                  </a:lnTo>
                  <a:lnTo>
                    <a:pt x="289" y="3939"/>
                  </a:lnTo>
                  <a:lnTo>
                    <a:pt x="289" y="3945"/>
                  </a:lnTo>
                  <a:lnTo>
                    <a:pt x="286" y="3950"/>
                  </a:lnTo>
                  <a:lnTo>
                    <a:pt x="284" y="3955"/>
                  </a:lnTo>
                  <a:lnTo>
                    <a:pt x="281" y="3961"/>
                  </a:lnTo>
                  <a:lnTo>
                    <a:pt x="272" y="3973"/>
                  </a:lnTo>
                  <a:lnTo>
                    <a:pt x="262" y="3985"/>
                  </a:lnTo>
                  <a:lnTo>
                    <a:pt x="252" y="3998"/>
                  </a:lnTo>
                  <a:lnTo>
                    <a:pt x="244" y="4013"/>
                  </a:lnTo>
                  <a:lnTo>
                    <a:pt x="240" y="4021"/>
                  </a:lnTo>
                  <a:lnTo>
                    <a:pt x="237" y="4029"/>
                  </a:lnTo>
                  <a:lnTo>
                    <a:pt x="236" y="4038"/>
                  </a:lnTo>
                  <a:lnTo>
                    <a:pt x="234" y="4047"/>
                  </a:lnTo>
                  <a:lnTo>
                    <a:pt x="234" y="4083"/>
                  </a:lnTo>
                  <a:lnTo>
                    <a:pt x="234" y="4103"/>
                  </a:lnTo>
                  <a:lnTo>
                    <a:pt x="234" y="4131"/>
                  </a:lnTo>
                  <a:lnTo>
                    <a:pt x="234" y="4186"/>
                  </a:lnTo>
                  <a:lnTo>
                    <a:pt x="248" y="4190"/>
                  </a:lnTo>
                  <a:lnTo>
                    <a:pt x="262" y="4191"/>
                  </a:lnTo>
                  <a:lnTo>
                    <a:pt x="276" y="4191"/>
                  </a:lnTo>
                  <a:lnTo>
                    <a:pt x="289" y="4191"/>
                  </a:lnTo>
                  <a:lnTo>
                    <a:pt x="316" y="4187"/>
                  </a:lnTo>
                  <a:lnTo>
                    <a:pt x="344" y="4186"/>
                  </a:lnTo>
                  <a:lnTo>
                    <a:pt x="352" y="4187"/>
                  </a:lnTo>
                  <a:lnTo>
                    <a:pt x="360" y="4189"/>
                  </a:lnTo>
                  <a:lnTo>
                    <a:pt x="368" y="4191"/>
                  </a:lnTo>
                  <a:lnTo>
                    <a:pt x="374" y="4194"/>
                  </a:lnTo>
                  <a:lnTo>
                    <a:pt x="392" y="4202"/>
                  </a:lnTo>
                  <a:lnTo>
                    <a:pt x="415" y="4210"/>
                  </a:lnTo>
                  <a:lnTo>
                    <a:pt x="427" y="4213"/>
                  </a:lnTo>
                  <a:lnTo>
                    <a:pt x="439" y="4214"/>
                  </a:lnTo>
                  <a:lnTo>
                    <a:pt x="451" y="4215"/>
                  </a:lnTo>
                  <a:lnTo>
                    <a:pt x="465" y="4215"/>
                  </a:lnTo>
                  <a:lnTo>
                    <a:pt x="491" y="4214"/>
                  </a:lnTo>
                  <a:lnTo>
                    <a:pt x="517" y="4214"/>
                  </a:lnTo>
                  <a:lnTo>
                    <a:pt x="527" y="4214"/>
                  </a:lnTo>
                  <a:lnTo>
                    <a:pt x="538" y="4215"/>
                  </a:lnTo>
                  <a:lnTo>
                    <a:pt x="547" y="4217"/>
                  </a:lnTo>
                  <a:lnTo>
                    <a:pt x="555" y="4221"/>
                  </a:lnTo>
                  <a:lnTo>
                    <a:pt x="562" y="4226"/>
                  </a:lnTo>
                  <a:lnTo>
                    <a:pt x="567" y="4233"/>
                  </a:lnTo>
                  <a:lnTo>
                    <a:pt x="571" y="4242"/>
                  </a:lnTo>
                  <a:lnTo>
                    <a:pt x="571" y="4253"/>
                  </a:lnTo>
                  <a:lnTo>
                    <a:pt x="571" y="4265"/>
                  </a:lnTo>
                  <a:lnTo>
                    <a:pt x="567" y="4275"/>
                  </a:lnTo>
                  <a:lnTo>
                    <a:pt x="563" y="4283"/>
                  </a:lnTo>
                  <a:lnTo>
                    <a:pt x="559" y="4291"/>
                  </a:lnTo>
                  <a:lnTo>
                    <a:pt x="554" y="4298"/>
                  </a:lnTo>
                  <a:lnTo>
                    <a:pt x="549" y="4306"/>
                  </a:lnTo>
                  <a:lnTo>
                    <a:pt x="545" y="4314"/>
                  </a:lnTo>
                  <a:lnTo>
                    <a:pt x="542" y="4325"/>
                  </a:lnTo>
                  <a:lnTo>
                    <a:pt x="571" y="4330"/>
                  </a:lnTo>
                  <a:lnTo>
                    <a:pt x="598" y="4337"/>
                  </a:lnTo>
                  <a:lnTo>
                    <a:pt x="609" y="4341"/>
                  </a:lnTo>
                  <a:lnTo>
                    <a:pt x="621" y="4345"/>
                  </a:lnTo>
                  <a:lnTo>
                    <a:pt x="630" y="4350"/>
                  </a:lnTo>
                  <a:lnTo>
                    <a:pt x="639" y="4355"/>
                  </a:lnTo>
                  <a:lnTo>
                    <a:pt x="649" y="4362"/>
                  </a:lnTo>
                  <a:lnTo>
                    <a:pt x="657" y="4369"/>
                  </a:lnTo>
                  <a:lnTo>
                    <a:pt x="663" y="4377"/>
                  </a:lnTo>
                  <a:lnTo>
                    <a:pt x="670" y="4385"/>
                  </a:lnTo>
                  <a:lnTo>
                    <a:pt x="677" y="4394"/>
                  </a:lnTo>
                  <a:lnTo>
                    <a:pt x="682" y="4405"/>
                  </a:lnTo>
                  <a:lnTo>
                    <a:pt x="687" y="4415"/>
                  </a:lnTo>
                  <a:lnTo>
                    <a:pt x="693" y="4427"/>
                  </a:lnTo>
                  <a:lnTo>
                    <a:pt x="698" y="4436"/>
                  </a:lnTo>
                  <a:lnTo>
                    <a:pt x="702" y="4444"/>
                  </a:lnTo>
                  <a:lnTo>
                    <a:pt x="705" y="4454"/>
                  </a:lnTo>
                  <a:lnTo>
                    <a:pt x="707" y="4462"/>
                  </a:lnTo>
                  <a:lnTo>
                    <a:pt x="711" y="4479"/>
                  </a:lnTo>
                  <a:lnTo>
                    <a:pt x="714" y="4496"/>
                  </a:lnTo>
                  <a:lnTo>
                    <a:pt x="715" y="4515"/>
                  </a:lnTo>
                  <a:lnTo>
                    <a:pt x="719" y="4532"/>
                  </a:lnTo>
                  <a:lnTo>
                    <a:pt x="722" y="4542"/>
                  </a:lnTo>
                  <a:lnTo>
                    <a:pt x="725" y="4552"/>
                  </a:lnTo>
                  <a:lnTo>
                    <a:pt x="729" y="4562"/>
                  </a:lnTo>
                  <a:lnTo>
                    <a:pt x="734" y="4571"/>
                  </a:lnTo>
                  <a:lnTo>
                    <a:pt x="738" y="4576"/>
                  </a:lnTo>
                  <a:lnTo>
                    <a:pt x="743" y="4582"/>
                  </a:lnTo>
                  <a:lnTo>
                    <a:pt x="750" y="4584"/>
                  </a:lnTo>
                  <a:lnTo>
                    <a:pt x="757" y="4588"/>
                  </a:lnTo>
                  <a:lnTo>
                    <a:pt x="771" y="4594"/>
                  </a:lnTo>
                  <a:lnTo>
                    <a:pt x="786" y="4599"/>
                  </a:lnTo>
                  <a:lnTo>
                    <a:pt x="794" y="4602"/>
                  </a:lnTo>
                  <a:lnTo>
                    <a:pt x="801" y="4606"/>
                  </a:lnTo>
                  <a:lnTo>
                    <a:pt x="807" y="4610"/>
                  </a:lnTo>
                  <a:lnTo>
                    <a:pt x="813" y="4614"/>
                  </a:lnTo>
                  <a:lnTo>
                    <a:pt x="818" y="4619"/>
                  </a:lnTo>
                  <a:lnTo>
                    <a:pt x="822" y="4627"/>
                  </a:lnTo>
                  <a:lnTo>
                    <a:pt x="823" y="4635"/>
                  </a:lnTo>
                  <a:lnTo>
                    <a:pt x="825" y="4644"/>
                  </a:lnTo>
                  <a:lnTo>
                    <a:pt x="825" y="4672"/>
                  </a:lnTo>
                  <a:lnTo>
                    <a:pt x="825" y="4691"/>
                  </a:lnTo>
                  <a:lnTo>
                    <a:pt x="825" y="4702"/>
                  </a:lnTo>
                  <a:lnTo>
                    <a:pt x="825" y="4710"/>
                  </a:lnTo>
                  <a:lnTo>
                    <a:pt x="826" y="4726"/>
                  </a:lnTo>
                  <a:lnTo>
                    <a:pt x="827" y="4740"/>
                  </a:lnTo>
                  <a:lnTo>
                    <a:pt x="831" y="4754"/>
                  </a:lnTo>
                  <a:lnTo>
                    <a:pt x="835" y="4767"/>
                  </a:lnTo>
                  <a:lnTo>
                    <a:pt x="842" y="4779"/>
                  </a:lnTo>
                  <a:lnTo>
                    <a:pt x="849" y="4791"/>
                  </a:lnTo>
                  <a:lnTo>
                    <a:pt x="857" y="4803"/>
                  </a:lnTo>
                  <a:lnTo>
                    <a:pt x="866" y="4814"/>
                  </a:lnTo>
                  <a:lnTo>
                    <a:pt x="877" y="4823"/>
                  </a:lnTo>
                  <a:lnTo>
                    <a:pt x="889" y="4834"/>
                  </a:lnTo>
                  <a:lnTo>
                    <a:pt x="901" y="4843"/>
                  </a:lnTo>
                  <a:lnTo>
                    <a:pt x="914" y="4851"/>
                  </a:lnTo>
                  <a:lnTo>
                    <a:pt x="943" y="4868"/>
                  </a:lnTo>
                  <a:lnTo>
                    <a:pt x="975" y="4884"/>
                  </a:lnTo>
                  <a:lnTo>
                    <a:pt x="973" y="4902"/>
                  </a:lnTo>
                  <a:lnTo>
                    <a:pt x="969" y="4918"/>
                  </a:lnTo>
                  <a:lnTo>
                    <a:pt x="963" y="4934"/>
                  </a:lnTo>
                  <a:lnTo>
                    <a:pt x="958" y="4948"/>
                  </a:lnTo>
                  <a:lnTo>
                    <a:pt x="953" y="4964"/>
                  </a:lnTo>
                  <a:lnTo>
                    <a:pt x="949" y="4980"/>
                  </a:lnTo>
                  <a:lnTo>
                    <a:pt x="946" y="4998"/>
                  </a:lnTo>
                  <a:lnTo>
                    <a:pt x="945" y="5017"/>
                  </a:lnTo>
                  <a:lnTo>
                    <a:pt x="945" y="5059"/>
                  </a:lnTo>
                  <a:lnTo>
                    <a:pt x="945" y="5096"/>
                  </a:lnTo>
                  <a:lnTo>
                    <a:pt x="945" y="5129"/>
                  </a:lnTo>
                  <a:lnTo>
                    <a:pt x="945" y="5161"/>
                  </a:lnTo>
                  <a:lnTo>
                    <a:pt x="945" y="5192"/>
                  </a:lnTo>
                  <a:lnTo>
                    <a:pt x="945" y="5224"/>
                  </a:lnTo>
                  <a:lnTo>
                    <a:pt x="945" y="5260"/>
                  </a:lnTo>
                  <a:lnTo>
                    <a:pt x="945" y="5300"/>
                  </a:lnTo>
                  <a:lnTo>
                    <a:pt x="946" y="5316"/>
                  </a:lnTo>
                  <a:lnTo>
                    <a:pt x="946" y="5333"/>
                  </a:lnTo>
                  <a:lnTo>
                    <a:pt x="947" y="5341"/>
                  </a:lnTo>
                  <a:lnTo>
                    <a:pt x="949" y="5349"/>
                  </a:lnTo>
                  <a:lnTo>
                    <a:pt x="951" y="5357"/>
                  </a:lnTo>
                  <a:lnTo>
                    <a:pt x="954" y="5364"/>
                  </a:lnTo>
                  <a:lnTo>
                    <a:pt x="958" y="5371"/>
                  </a:lnTo>
                  <a:lnTo>
                    <a:pt x="963" y="5377"/>
                  </a:lnTo>
                  <a:lnTo>
                    <a:pt x="969" y="5383"/>
                  </a:lnTo>
                  <a:lnTo>
                    <a:pt x="975" y="5388"/>
                  </a:lnTo>
                  <a:lnTo>
                    <a:pt x="985" y="5391"/>
                  </a:lnTo>
                  <a:lnTo>
                    <a:pt x="994" y="5395"/>
                  </a:lnTo>
                  <a:lnTo>
                    <a:pt x="1005" y="5396"/>
                  </a:lnTo>
                  <a:lnTo>
                    <a:pt x="1018" y="5396"/>
                  </a:lnTo>
                  <a:lnTo>
                    <a:pt x="1029" y="5396"/>
                  </a:lnTo>
                  <a:lnTo>
                    <a:pt x="1041" y="5395"/>
                  </a:lnTo>
                  <a:lnTo>
                    <a:pt x="1051" y="5392"/>
                  </a:lnTo>
                  <a:lnTo>
                    <a:pt x="1061" y="5389"/>
                  </a:lnTo>
                  <a:lnTo>
                    <a:pt x="1071" y="5385"/>
                  </a:lnTo>
                  <a:lnTo>
                    <a:pt x="1081" y="5380"/>
                  </a:lnTo>
                  <a:lnTo>
                    <a:pt x="1089" y="5375"/>
                  </a:lnTo>
                  <a:lnTo>
                    <a:pt x="1098" y="5369"/>
                  </a:lnTo>
                  <a:lnTo>
                    <a:pt x="1114" y="5356"/>
                  </a:lnTo>
                  <a:lnTo>
                    <a:pt x="1130" y="5341"/>
                  </a:lnTo>
                  <a:lnTo>
                    <a:pt x="1145" y="5325"/>
                  </a:lnTo>
                  <a:lnTo>
                    <a:pt x="1159" y="5309"/>
                  </a:lnTo>
                  <a:lnTo>
                    <a:pt x="1172" y="5293"/>
                  </a:lnTo>
                  <a:lnTo>
                    <a:pt x="1187" y="5277"/>
                  </a:lnTo>
                  <a:lnTo>
                    <a:pt x="1200" y="5263"/>
                  </a:lnTo>
                  <a:lnTo>
                    <a:pt x="1215" y="5249"/>
                  </a:lnTo>
                  <a:lnTo>
                    <a:pt x="1231" y="5237"/>
                  </a:lnTo>
                  <a:lnTo>
                    <a:pt x="1247" y="5229"/>
                  </a:lnTo>
                  <a:lnTo>
                    <a:pt x="1255" y="5227"/>
                  </a:lnTo>
                  <a:lnTo>
                    <a:pt x="1264" y="5224"/>
                  </a:lnTo>
                  <a:lnTo>
                    <a:pt x="1272" y="5223"/>
                  </a:lnTo>
                  <a:lnTo>
                    <a:pt x="1282" y="5221"/>
                  </a:lnTo>
                  <a:lnTo>
                    <a:pt x="1288" y="5223"/>
                  </a:lnTo>
                  <a:lnTo>
                    <a:pt x="1292" y="5224"/>
                  </a:lnTo>
                  <a:lnTo>
                    <a:pt x="1298" y="5228"/>
                  </a:lnTo>
                  <a:lnTo>
                    <a:pt x="1303" y="5232"/>
                  </a:lnTo>
                  <a:lnTo>
                    <a:pt x="1312" y="5243"/>
                  </a:lnTo>
                  <a:lnTo>
                    <a:pt x="1322" y="5255"/>
                  </a:lnTo>
                  <a:lnTo>
                    <a:pt x="1332" y="5267"/>
                  </a:lnTo>
                  <a:lnTo>
                    <a:pt x="1344" y="5277"/>
                  </a:lnTo>
                  <a:lnTo>
                    <a:pt x="1352" y="5281"/>
                  </a:lnTo>
                  <a:lnTo>
                    <a:pt x="1360" y="5285"/>
                  </a:lnTo>
                  <a:lnTo>
                    <a:pt x="1368" y="5287"/>
                  </a:lnTo>
                  <a:lnTo>
                    <a:pt x="1379" y="5288"/>
                  </a:lnTo>
                  <a:lnTo>
                    <a:pt x="1382" y="5273"/>
                  </a:lnTo>
                  <a:lnTo>
                    <a:pt x="1386" y="5259"/>
                  </a:lnTo>
                  <a:lnTo>
                    <a:pt x="1391" y="5244"/>
                  </a:lnTo>
                  <a:lnTo>
                    <a:pt x="1398" y="5231"/>
                  </a:lnTo>
                  <a:lnTo>
                    <a:pt x="1414" y="5207"/>
                  </a:lnTo>
                  <a:lnTo>
                    <a:pt x="1431" y="5181"/>
                  </a:lnTo>
                  <a:lnTo>
                    <a:pt x="1450" y="5157"/>
                  </a:lnTo>
                  <a:lnTo>
                    <a:pt x="1467" y="5131"/>
                  </a:lnTo>
                  <a:lnTo>
                    <a:pt x="1475" y="5117"/>
                  </a:lnTo>
                  <a:lnTo>
                    <a:pt x="1482" y="5103"/>
                  </a:lnTo>
                  <a:lnTo>
                    <a:pt x="1488" y="5088"/>
                  </a:lnTo>
                  <a:lnTo>
                    <a:pt x="1494" y="5071"/>
                  </a:lnTo>
                  <a:lnTo>
                    <a:pt x="1500" y="5041"/>
                  </a:lnTo>
                  <a:lnTo>
                    <a:pt x="1506" y="5013"/>
                  </a:lnTo>
                  <a:lnTo>
                    <a:pt x="1508" y="4987"/>
                  </a:lnTo>
                  <a:lnTo>
                    <a:pt x="1512" y="4963"/>
                  </a:lnTo>
                  <a:lnTo>
                    <a:pt x="1515" y="4939"/>
                  </a:lnTo>
                  <a:lnTo>
                    <a:pt x="1518" y="4918"/>
                  </a:lnTo>
                  <a:lnTo>
                    <a:pt x="1522" y="4899"/>
                  </a:lnTo>
                  <a:lnTo>
                    <a:pt x="1527" y="4880"/>
                  </a:lnTo>
                  <a:lnTo>
                    <a:pt x="1530" y="4872"/>
                  </a:lnTo>
                  <a:lnTo>
                    <a:pt x="1534" y="4866"/>
                  </a:lnTo>
                  <a:lnTo>
                    <a:pt x="1538" y="4858"/>
                  </a:lnTo>
                  <a:lnTo>
                    <a:pt x="1543" y="4851"/>
                  </a:lnTo>
                  <a:lnTo>
                    <a:pt x="1548" y="4846"/>
                  </a:lnTo>
                  <a:lnTo>
                    <a:pt x="1555" y="4840"/>
                  </a:lnTo>
                  <a:lnTo>
                    <a:pt x="1562" y="4835"/>
                  </a:lnTo>
                  <a:lnTo>
                    <a:pt x="1570" y="4830"/>
                  </a:lnTo>
                  <a:lnTo>
                    <a:pt x="1579" y="4826"/>
                  </a:lnTo>
                  <a:lnTo>
                    <a:pt x="1590" y="4823"/>
                  </a:lnTo>
                  <a:lnTo>
                    <a:pt x="1600" y="4819"/>
                  </a:lnTo>
                  <a:lnTo>
                    <a:pt x="1612" y="4816"/>
                  </a:lnTo>
                  <a:lnTo>
                    <a:pt x="1640" y="4814"/>
                  </a:lnTo>
                  <a:lnTo>
                    <a:pt x="1674" y="4812"/>
                  </a:lnTo>
                  <a:lnTo>
                    <a:pt x="1686" y="4812"/>
                  </a:lnTo>
                  <a:lnTo>
                    <a:pt x="1696" y="4814"/>
                  </a:lnTo>
                  <a:lnTo>
                    <a:pt x="1707" y="4816"/>
                  </a:lnTo>
                  <a:lnTo>
                    <a:pt x="1716" y="4819"/>
                  </a:lnTo>
                  <a:lnTo>
                    <a:pt x="1724" y="4823"/>
                  </a:lnTo>
                  <a:lnTo>
                    <a:pt x="1732" y="4827"/>
                  </a:lnTo>
                  <a:lnTo>
                    <a:pt x="1740" y="4832"/>
                  </a:lnTo>
                  <a:lnTo>
                    <a:pt x="1747" y="4838"/>
                  </a:lnTo>
                  <a:lnTo>
                    <a:pt x="1759" y="4850"/>
                  </a:lnTo>
                  <a:lnTo>
                    <a:pt x="1768" y="4864"/>
                  </a:lnTo>
                  <a:lnTo>
                    <a:pt x="1778" y="4879"/>
                  </a:lnTo>
                  <a:lnTo>
                    <a:pt x="1786" y="4894"/>
                  </a:lnTo>
                  <a:lnTo>
                    <a:pt x="1794" y="4908"/>
                  </a:lnTo>
                  <a:lnTo>
                    <a:pt x="1803" y="4923"/>
                  </a:lnTo>
                  <a:lnTo>
                    <a:pt x="1812" y="4938"/>
                  </a:lnTo>
                  <a:lnTo>
                    <a:pt x="1822" y="4950"/>
                  </a:lnTo>
                  <a:lnTo>
                    <a:pt x="1828" y="4955"/>
                  </a:lnTo>
                  <a:lnTo>
                    <a:pt x="1834" y="4960"/>
                  </a:lnTo>
                  <a:lnTo>
                    <a:pt x="1840" y="4964"/>
                  </a:lnTo>
                  <a:lnTo>
                    <a:pt x="1848" y="4968"/>
                  </a:lnTo>
                  <a:lnTo>
                    <a:pt x="1856" y="4971"/>
                  </a:lnTo>
                  <a:lnTo>
                    <a:pt x="1864" y="4974"/>
                  </a:lnTo>
                  <a:lnTo>
                    <a:pt x="1875" y="4975"/>
                  </a:lnTo>
                  <a:lnTo>
                    <a:pt x="1884" y="4975"/>
                  </a:lnTo>
                  <a:lnTo>
                    <a:pt x="1899" y="4974"/>
                  </a:lnTo>
                  <a:lnTo>
                    <a:pt x="1910" y="4972"/>
                  </a:lnTo>
                  <a:lnTo>
                    <a:pt x="1919" y="4967"/>
                  </a:lnTo>
                  <a:lnTo>
                    <a:pt x="1925" y="4962"/>
                  </a:lnTo>
                  <a:lnTo>
                    <a:pt x="1929" y="4954"/>
                  </a:lnTo>
                  <a:lnTo>
                    <a:pt x="1933" y="4944"/>
                  </a:lnTo>
                  <a:lnTo>
                    <a:pt x="1936" y="4934"/>
                  </a:lnTo>
                  <a:lnTo>
                    <a:pt x="1939" y="4920"/>
                  </a:lnTo>
                  <a:lnTo>
                    <a:pt x="1999" y="4920"/>
                  </a:lnTo>
                  <a:lnTo>
                    <a:pt x="2007" y="4927"/>
                  </a:lnTo>
                  <a:lnTo>
                    <a:pt x="2012" y="4932"/>
                  </a:lnTo>
                  <a:lnTo>
                    <a:pt x="2017" y="4939"/>
                  </a:lnTo>
                  <a:lnTo>
                    <a:pt x="2023" y="4944"/>
                  </a:lnTo>
                  <a:lnTo>
                    <a:pt x="2029" y="4958"/>
                  </a:lnTo>
                  <a:lnTo>
                    <a:pt x="2035" y="4972"/>
                  </a:lnTo>
                  <a:lnTo>
                    <a:pt x="2043" y="5004"/>
                  </a:lnTo>
                  <a:lnTo>
                    <a:pt x="2053" y="5041"/>
                  </a:lnTo>
                  <a:lnTo>
                    <a:pt x="2057" y="5049"/>
                  </a:lnTo>
                  <a:lnTo>
                    <a:pt x="2063" y="5056"/>
                  </a:lnTo>
                  <a:lnTo>
                    <a:pt x="2069" y="5064"/>
                  </a:lnTo>
                  <a:lnTo>
                    <a:pt x="2076" y="5072"/>
                  </a:lnTo>
                  <a:lnTo>
                    <a:pt x="2093" y="5085"/>
                  </a:lnTo>
                  <a:lnTo>
                    <a:pt x="2112" y="5100"/>
                  </a:lnTo>
                  <a:lnTo>
                    <a:pt x="2131" y="5113"/>
                  </a:lnTo>
                  <a:lnTo>
                    <a:pt x="2149" y="5125"/>
                  </a:lnTo>
                  <a:lnTo>
                    <a:pt x="2167" y="5137"/>
                  </a:lnTo>
                  <a:lnTo>
                    <a:pt x="2180" y="5149"/>
                  </a:lnTo>
                  <a:lnTo>
                    <a:pt x="2188" y="5157"/>
                  </a:lnTo>
                  <a:lnTo>
                    <a:pt x="2196" y="5167"/>
                  </a:lnTo>
                  <a:lnTo>
                    <a:pt x="2204" y="5176"/>
                  </a:lnTo>
                  <a:lnTo>
                    <a:pt x="2211" y="5185"/>
                  </a:lnTo>
                  <a:lnTo>
                    <a:pt x="2224" y="5205"/>
                  </a:lnTo>
                  <a:lnTo>
                    <a:pt x="2236" y="5228"/>
                  </a:lnTo>
                  <a:lnTo>
                    <a:pt x="2259" y="5272"/>
                  </a:lnTo>
                  <a:lnTo>
                    <a:pt x="2280" y="5316"/>
                  </a:lnTo>
                  <a:lnTo>
                    <a:pt x="2293" y="5337"/>
                  </a:lnTo>
                  <a:lnTo>
                    <a:pt x="2307" y="5357"/>
                  </a:lnTo>
                  <a:lnTo>
                    <a:pt x="2315" y="5367"/>
                  </a:lnTo>
                  <a:lnTo>
                    <a:pt x="2323" y="5375"/>
                  </a:lnTo>
                  <a:lnTo>
                    <a:pt x="2331" y="5383"/>
                  </a:lnTo>
                  <a:lnTo>
                    <a:pt x="2340" y="5391"/>
                  </a:lnTo>
                  <a:lnTo>
                    <a:pt x="2351" y="5397"/>
                  </a:lnTo>
                  <a:lnTo>
                    <a:pt x="2361" y="5403"/>
                  </a:lnTo>
                  <a:lnTo>
                    <a:pt x="2373" y="5408"/>
                  </a:lnTo>
                  <a:lnTo>
                    <a:pt x="2385" y="5412"/>
                  </a:lnTo>
                  <a:lnTo>
                    <a:pt x="2399" y="5416"/>
                  </a:lnTo>
                  <a:lnTo>
                    <a:pt x="2413" y="5419"/>
                  </a:lnTo>
                  <a:lnTo>
                    <a:pt x="2428" y="5420"/>
                  </a:lnTo>
                  <a:lnTo>
                    <a:pt x="2444" y="5420"/>
                  </a:lnTo>
                  <a:lnTo>
                    <a:pt x="2455" y="5407"/>
                  </a:lnTo>
                  <a:lnTo>
                    <a:pt x="2465" y="5393"/>
                  </a:lnTo>
                  <a:lnTo>
                    <a:pt x="2477" y="5380"/>
                  </a:lnTo>
                  <a:lnTo>
                    <a:pt x="2492" y="5368"/>
                  </a:lnTo>
                  <a:lnTo>
                    <a:pt x="2500" y="5363"/>
                  </a:lnTo>
                  <a:lnTo>
                    <a:pt x="2508" y="5357"/>
                  </a:lnTo>
                  <a:lnTo>
                    <a:pt x="2517" y="5353"/>
                  </a:lnTo>
                  <a:lnTo>
                    <a:pt x="2527" y="5349"/>
                  </a:lnTo>
                  <a:lnTo>
                    <a:pt x="2537" y="5347"/>
                  </a:lnTo>
                  <a:lnTo>
                    <a:pt x="2548" y="5344"/>
                  </a:lnTo>
                  <a:lnTo>
                    <a:pt x="2559" y="5343"/>
                  </a:lnTo>
                  <a:lnTo>
                    <a:pt x="2571" y="5343"/>
                  </a:lnTo>
                  <a:lnTo>
                    <a:pt x="2615" y="5343"/>
                  </a:lnTo>
                  <a:lnTo>
                    <a:pt x="2649" y="5343"/>
                  </a:lnTo>
                  <a:lnTo>
                    <a:pt x="2676" y="5343"/>
                  </a:lnTo>
                  <a:lnTo>
                    <a:pt x="2700" y="5343"/>
                  </a:lnTo>
                  <a:lnTo>
                    <a:pt x="2721" y="5343"/>
                  </a:lnTo>
                  <a:lnTo>
                    <a:pt x="2745" y="5343"/>
                  </a:lnTo>
                  <a:lnTo>
                    <a:pt x="2772" y="5343"/>
                  </a:lnTo>
                  <a:lnTo>
                    <a:pt x="2806" y="5343"/>
                  </a:lnTo>
                  <a:lnTo>
                    <a:pt x="2821" y="5341"/>
                  </a:lnTo>
                  <a:lnTo>
                    <a:pt x="2837" y="5337"/>
                  </a:lnTo>
                  <a:lnTo>
                    <a:pt x="2852" y="5333"/>
                  </a:lnTo>
                  <a:lnTo>
                    <a:pt x="2868" y="5327"/>
                  </a:lnTo>
                  <a:lnTo>
                    <a:pt x="2884" y="5321"/>
                  </a:lnTo>
                  <a:lnTo>
                    <a:pt x="2901" y="5317"/>
                  </a:lnTo>
                  <a:lnTo>
                    <a:pt x="2918" y="5313"/>
                  </a:lnTo>
                  <a:lnTo>
                    <a:pt x="2938" y="5312"/>
                  </a:lnTo>
                  <a:lnTo>
                    <a:pt x="2949" y="5313"/>
                  </a:lnTo>
                  <a:lnTo>
                    <a:pt x="2960" y="5315"/>
                  </a:lnTo>
                  <a:lnTo>
                    <a:pt x="2968" y="5319"/>
                  </a:lnTo>
                  <a:lnTo>
                    <a:pt x="2977" y="5323"/>
                  </a:lnTo>
                  <a:lnTo>
                    <a:pt x="2993" y="5333"/>
                  </a:lnTo>
                  <a:lnTo>
                    <a:pt x="3009" y="5345"/>
                  </a:lnTo>
                  <a:lnTo>
                    <a:pt x="3025" y="5357"/>
                  </a:lnTo>
                  <a:lnTo>
                    <a:pt x="3044" y="5368"/>
                  </a:lnTo>
                  <a:lnTo>
                    <a:pt x="3053" y="5372"/>
                  </a:lnTo>
                  <a:lnTo>
                    <a:pt x="3064" y="5376"/>
                  </a:lnTo>
                  <a:lnTo>
                    <a:pt x="3076" y="5377"/>
                  </a:lnTo>
                  <a:lnTo>
                    <a:pt x="3089" y="5379"/>
                  </a:lnTo>
                  <a:lnTo>
                    <a:pt x="3104" y="5377"/>
                  </a:lnTo>
                  <a:lnTo>
                    <a:pt x="3117" y="5376"/>
                  </a:lnTo>
                  <a:lnTo>
                    <a:pt x="3129" y="5373"/>
                  </a:lnTo>
                  <a:lnTo>
                    <a:pt x="3142" y="5369"/>
                  </a:lnTo>
                  <a:lnTo>
                    <a:pt x="3166" y="5361"/>
                  </a:lnTo>
                  <a:lnTo>
                    <a:pt x="3190" y="5351"/>
                  </a:lnTo>
                  <a:lnTo>
                    <a:pt x="3214" y="5341"/>
                  </a:lnTo>
                  <a:lnTo>
                    <a:pt x="3240" y="5332"/>
                  </a:lnTo>
                  <a:lnTo>
                    <a:pt x="3253" y="5329"/>
                  </a:lnTo>
                  <a:lnTo>
                    <a:pt x="3268" y="5327"/>
                  </a:lnTo>
                  <a:lnTo>
                    <a:pt x="3284" y="5325"/>
                  </a:lnTo>
                  <a:lnTo>
                    <a:pt x="3300" y="5324"/>
                  </a:lnTo>
                  <a:lnTo>
                    <a:pt x="3314" y="5324"/>
                  </a:lnTo>
                  <a:lnTo>
                    <a:pt x="3329" y="5321"/>
                  </a:lnTo>
                  <a:lnTo>
                    <a:pt x="3342" y="5317"/>
                  </a:lnTo>
                  <a:lnTo>
                    <a:pt x="3356" y="5313"/>
                  </a:lnTo>
                  <a:lnTo>
                    <a:pt x="3368" y="5308"/>
                  </a:lnTo>
                  <a:lnTo>
                    <a:pt x="3378" y="5301"/>
                  </a:lnTo>
                  <a:lnTo>
                    <a:pt x="3390" y="5293"/>
                  </a:lnTo>
                  <a:lnTo>
                    <a:pt x="3400" y="5285"/>
                  </a:lnTo>
                  <a:lnTo>
                    <a:pt x="3436" y="5251"/>
                  </a:lnTo>
                  <a:lnTo>
                    <a:pt x="3469" y="5216"/>
                  </a:lnTo>
                  <a:lnTo>
                    <a:pt x="3474" y="5211"/>
                  </a:lnTo>
                  <a:lnTo>
                    <a:pt x="3481" y="5207"/>
                  </a:lnTo>
                  <a:lnTo>
                    <a:pt x="3489" y="5203"/>
                  </a:lnTo>
                  <a:lnTo>
                    <a:pt x="3497" y="5200"/>
                  </a:lnTo>
                  <a:lnTo>
                    <a:pt x="3515" y="5195"/>
                  </a:lnTo>
                  <a:lnTo>
                    <a:pt x="3535" y="5192"/>
                  </a:lnTo>
                  <a:lnTo>
                    <a:pt x="3555" y="5188"/>
                  </a:lnTo>
                  <a:lnTo>
                    <a:pt x="3574" y="5184"/>
                  </a:lnTo>
                  <a:lnTo>
                    <a:pt x="3583" y="5180"/>
                  </a:lnTo>
                  <a:lnTo>
                    <a:pt x="3591" y="5177"/>
                  </a:lnTo>
                  <a:lnTo>
                    <a:pt x="3599" y="5173"/>
                  </a:lnTo>
                  <a:lnTo>
                    <a:pt x="3606" y="5168"/>
                  </a:lnTo>
                  <a:lnTo>
                    <a:pt x="3625" y="5155"/>
                  </a:lnTo>
                  <a:lnTo>
                    <a:pt x="3641" y="5141"/>
                  </a:lnTo>
                  <a:lnTo>
                    <a:pt x="3655" y="5128"/>
                  </a:lnTo>
                  <a:lnTo>
                    <a:pt x="3670" y="5113"/>
                  </a:lnTo>
                  <a:lnTo>
                    <a:pt x="3694" y="5085"/>
                  </a:lnTo>
                  <a:lnTo>
                    <a:pt x="3717" y="5056"/>
                  </a:lnTo>
                  <a:lnTo>
                    <a:pt x="3727" y="5043"/>
                  </a:lnTo>
                  <a:lnTo>
                    <a:pt x="3739" y="5028"/>
                  </a:lnTo>
                  <a:lnTo>
                    <a:pt x="3753" y="5016"/>
                  </a:lnTo>
                  <a:lnTo>
                    <a:pt x="3766" y="5003"/>
                  </a:lnTo>
                  <a:lnTo>
                    <a:pt x="3781" y="4992"/>
                  </a:lnTo>
                  <a:lnTo>
                    <a:pt x="3797" y="4982"/>
                  </a:lnTo>
                  <a:lnTo>
                    <a:pt x="3815" y="4971"/>
                  </a:lnTo>
                  <a:lnTo>
                    <a:pt x="3835" y="4963"/>
                  </a:lnTo>
                  <a:lnTo>
                    <a:pt x="3831" y="4930"/>
                  </a:lnTo>
                  <a:lnTo>
                    <a:pt x="3827" y="4896"/>
                  </a:lnTo>
                  <a:lnTo>
                    <a:pt x="3825" y="4864"/>
                  </a:lnTo>
                  <a:lnTo>
                    <a:pt x="3822" y="4834"/>
                  </a:lnTo>
                  <a:lnTo>
                    <a:pt x="3819" y="4803"/>
                  </a:lnTo>
                  <a:lnTo>
                    <a:pt x="3818" y="4775"/>
                  </a:lnTo>
                  <a:lnTo>
                    <a:pt x="3818" y="4748"/>
                  </a:lnTo>
                  <a:lnTo>
                    <a:pt x="3818" y="4722"/>
                  </a:lnTo>
                  <a:lnTo>
                    <a:pt x="3817" y="4715"/>
                  </a:lnTo>
                  <a:lnTo>
                    <a:pt x="3815" y="4707"/>
                  </a:lnTo>
                  <a:lnTo>
                    <a:pt x="3814" y="4702"/>
                  </a:lnTo>
                  <a:lnTo>
                    <a:pt x="3811" y="4695"/>
                  </a:lnTo>
                  <a:lnTo>
                    <a:pt x="3807" y="4690"/>
                  </a:lnTo>
                  <a:lnTo>
                    <a:pt x="3805" y="4686"/>
                  </a:lnTo>
                  <a:lnTo>
                    <a:pt x="3799" y="4682"/>
                  </a:lnTo>
                  <a:lnTo>
                    <a:pt x="3795" y="4678"/>
                  </a:lnTo>
                  <a:lnTo>
                    <a:pt x="3783" y="4671"/>
                  </a:lnTo>
                  <a:lnTo>
                    <a:pt x="3771" y="4666"/>
                  </a:lnTo>
                  <a:lnTo>
                    <a:pt x="3758" y="4660"/>
                  </a:lnTo>
                  <a:lnTo>
                    <a:pt x="3745" y="4656"/>
                  </a:lnTo>
                  <a:lnTo>
                    <a:pt x="3718" y="4650"/>
                  </a:lnTo>
                  <a:lnTo>
                    <a:pt x="3695" y="4642"/>
                  </a:lnTo>
                  <a:lnTo>
                    <a:pt x="3686" y="4636"/>
                  </a:lnTo>
                  <a:lnTo>
                    <a:pt x="3679" y="4631"/>
                  </a:lnTo>
                  <a:lnTo>
                    <a:pt x="3677" y="4627"/>
                  </a:lnTo>
                  <a:lnTo>
                    <a:pt x="3674" y="4623"/>
                  </a:lnTo>
                  <a:lnTo>
                    <a:pt x="3673" y="4619"/>
                  </a:lnTo>
                  <a:lnTo>
                    <a:pt x="3673" y="4614"/>
                  </a:lnTo>
                  <a:lnTo>
                    <a:pt x="3674" y="4606"/>
                  </a:lnTo>
                  <a:lnTo>
                    <a:pt x="3675" y="4598"/>
                  </a:lnTo>
                  <a:lnTo>
                    <a:pt x="3679" y="4591"/>
                  </a:lnTo>
                  <a:lnTo>
                    <a:pt x="3683" y="4584"/>
                  </a:lnTo>
                  <a:lnTo>
                    <a:pt x="3693" y="4572"/>
                  </a:lnTo>
                  <a:lnTo>
                    <a:pt x="3703" y="4559"/>
                  </a:lnTo>
                  <a:lnTo>
                    <a:pt x="3703" y="4470"/>
                  </a:lnTo>
                  <a:lnTo>
                    <a:pt x="3658" y="4462"/>
                  </a:lnTo>
                  <a:lnTo>
                    <a:pt x="3626" y="4455"/>
                  </a:lnTo>
                  <a:lnTo>
                    <a:pt x="3613" y="4450"/>
                  </a:lnTo>
                  <a:lnTo>
                    <a:pt x="3601" y="4442"/>
                  </a:lnTo>
                  <a:lnTo>
                    <a:pt x="3589" y="4431"/>
                  </a:lnTo>
                  <a:lnTo>
                    <a:pt x="3577" y="4415"/>
                  </a:lnTo>
                  <a:lnTo>
                    <a:pt x="3594" y="4402"/>
                  </a:lnTo>
                  <a:lnTo>
                    <a:pt x="3614" y="4386"/>
                  </a:lnTo>
                  <a:lnTo>
                    <a:pt x="3622" y="4377"/>
                  </a:lnTo>
                  <a:lnTo>
                    <a:pt x="3630" y="4367"/>
                  </a:lnTo>
                  <a:lnTo>
                    <a:pt x="3633" y="4362"/>
                  </a:lnTo>
                  <a:lnTo>
                    <a:pt x="3635" y="4355"/>
                  </a:lnTo>
                  <a:lnTo>
                    <a:pt x="3637" y="4350"/>
                  </a:lnTo>
                  <a:lnTo>
                    <a:pt x="3637" y="4343"/>
                  </a:lnTo>
                  <a:lnTo>
                    <a:pt x="3635" y="4321"/>
                  </a:lnTo>
                  <a:lnTo>
                    <a:pt x="3631" y="4299"/>
                  </a:lnTo>
                  <a:lnTo>
                    <a:pt x="3627" y="4278"/>
                  </a:lnTo>
                  <a:lnTo>
                    <a:pt x="3622" y="4258"/>
                  </a:lnTo>
                  <a:lnTo>
                    <a:pt x="3617" y="4237"/>
                  </a:lnTo>
                  <a:lnTo>
                    <a:pt x="3611" y="4215"/>
                  </a:lnTo>
                  <a:lnTo>
                    <a:pt x="3607" y="4193"/>
                  </a:lnTo>
                  <a:lnTo>
                    <a:pt x="3606" y="4169"/>
                  </a:lnTo>
                  <a:lnTo>
                    <a:pt x="3607" y="4149"/>
                  </a:lnTo>
                  <a:lnTo>
                    <a:pt x="3609" y="4131"/>
                  </a:lnTo>
                  <a:lnTo>
                    <a:pt x="3611" y="4115"/>
                  </a:lnTo>
                  <a:lnTo>
                    <a:pt x="3615" y="4101"/>
                  </a:lnTo>
                  <a:lnTo>
                    <a:pt x="3619" y="4087"/>
                  </a:lnTo>
                  <a:lnTo>
                    <a:pt x="3625" y="4075"/>
                  </a:lnTo>
                  <a:lnTo>
                    <a:pt x="3631" y="4063"/>
                  </a:lnTo>
                  <a:lnTo>
                    <a:pt x="3638" y="4054"/>
                  </a:lnTo>
                  <a:lnTo>
                    <a:pt x="3645" y="4045"/>
                  </a:lnTo>
                  <a:lnTo>
                    <a:pt x="3653" y="4037"/>
                  </a:lnTo>
                  <a:lnTo>
                    <a:pt x="3661" y="4030"/>
                  </a:lnTo>
                  <a:lnTo>
                    <a:pt x="3670" y="4023"/>
                  </a:lnTo>
                  <a:lnTo>
                    <a:pt x="3687" y="4011"/>
                  </a:lnTo>
                  <a:lnTo>
                    <a:pt x="3706" y="4001"/>
                  </a:lnTo>
                  <a:lnTo>
                    <a:pt x="3725" y="3991"/>
                  </a:lnTo>
                  <a:lnTo>
                    <a:pt x="3742" y="3981"/>
                  </a:lnTo>
                  <a:lnTo>
                    <a:pt x="3751" y="3975"/>
                  </a:lnTo>
                  <a:lnTo>
                    <a:pt x="3759" y="3969"/>
                  </a:lnTo>
                  <a:lnTo>
                    <a:pt x="3767" y="3962"/>
                  </a:lnTo>
                  <a:lnTo>
                    <a:pt x="3774" y="3955"/>
                  </a:lnTo>
                  <a:lnTo>
                    <a:pt x="3781" y="3947"/>
                  </a:lnTo>
                  <a:lnTo>
                    <a:pt x="3787" y="3938"/>
                  </a:lnTo>
                  <a:lnTo>
                    <a:pt x="3793" y="3929"/>
                  </a:lnTo>
                  <a:lnTo>
                    <a:pt x="3797" y="3917"/>
                  </a:lnTo>
                  <a:lnTo>
                    <a:pt x="3801" y="3905"/>
                  </a:lnTo>
                  <a:lnTo>
                    <a:pt x="3803" y="3891"/>
                  </a:lnTo>
                  <a:lnTo>
                    <a:pt x="3805" y="3877"/>
                  </a:lnTo>
                  <a:lnTo>
                    <a:pt x="3806" y="3861"/>
                  </a:lnTo>
                  <a:lnTo>
                    <a:pt x="3806" y="3850"/>
                  </a:lnTo>
                  <a:lnTo>
                    <a:pt x="3809" y="3841"/>
                  </a:lnTo>
                  <a:lnTo>
                    <a:pt x="3811" y="3833"/>
                  </a:lnTo>
                  <a:lnTo>
                    <a:pt x="3817" y="3828"/>
                  </a:lnTo>
                  <a:lnTo>
                    <a:pt x="3822" y="3824"/>
                  </a:lnTo>
                  <a:lnTo>
                    <a:pt x="3829" y="3820"/>
                  </a:lnTo>
                  <a:lnTo>
                    <a:pt x="3835" y="3817"/>
                  </a:lnTo>
                  <a:lnTo>
                    <a:pt x="3843" y="3816"/>
                  </a:lnTo>
                  <a:lnTo>
                    <a:pt x="3861" y="3814"/>
                  </a:lnTo>
                  <a:lnTo>
                    <a:pt x="3879" y="3814"/>
                  </a:lnTo>
                  <a:lnTo>
                    <a:pt x="3889" y="3813"/>
                  </a:lnTo>
                  <a:lnTo>
                    <a:pt x="3897" y="3812"/>
                  </a:lnTo>
                  <a:lnTo>
                    <a:pt x="3906" y="3810"/>
                  </a:lnTo>
                  <a:lnTo>
                    <a:pt x="3914" y="3808"/>
                  </a:lnTo>
                  <a:lnTo>
                    <a:pt x="3925" y="3802"/>
                  </a:lnTo>
                  <a:lnTo>
                    <a:pt x="3935" y="3796"/>
                  </a:lnTo>
                  <a:lnTo>
                    <a:pt x="3943" y="3789"/>
                  </a:lnTo>
                  <a:lnTo>
                    <a:pt x="3950" y="3782"/>
                  </a:lnTo>
                  <a:lnTo>
                    <a:pt x="3955" y="3773"/>
                  </a:lnTo>
                  <a:lnTo>
                    <a:pt x="3961" y="3765"/>
                  </a:lnTo>
                  <a:lnTo>
                    <a:pt x="3963" y="3756"/>
                  </a:lnTo>
                  <a:lnTo>
                    <a:pt x="3966" y="3745"/>
                  </a:lnTo>
                  <a:lnTo>
                    <a:pt x="3969" y="3724"/>
                  </a:lnTo>
                  <a:lnTo>
                    <a:pt x="3969" y="3702"/>
                  </a:lnTo>
                  <a:lnTo>
                    <a:pt x="3969" y="3680"/>
                  </a:lnTo>
                  <a:lnTo>
                    <a:pt x="3969" y="3657"/>
                  </a:lnTo>
                  <a:lnTo>
                    <a:pt x="3969" y="3652"/>
                  </a:lnTo>
                  <a:lnTo>
                    <a:pt x="3970" y="3646"/>
                  </a:lnTo>
                  <a:lnTo>
                    <a:pt x="3971" y="3642"/>
                  </a:lnTo>
                  <a:lnTo>
                    <a:pt x="3974" y="3638"/>
                  </a:lnTo>
                  <a:lnTo>
                    <a:pt x="3982" y="3633"/>
                  </a:lnTo>
                  <a:lnTo>
                    <a:pt x="3989" y="3628"/>
                  </a:lnTo>
                  <a:lnTo>
                    <a:pt x="3997" y="3622"/>
                  </a:lnTo>
                  <a:lnTo>
                    <a:pt x="4003" y="3617"/>
                  </a:lnTo>
                  <a:lnTo>
                    <a:pt x="4006" y="3613"/>
                  </a:lnTo>
                  <a:lnTo>
                    <a:pt x="4009" y="3610"/>
                  </a:lnTo>
                  <a:lnTo>
                    <a:pt x="4010" y="3606"/>
                  </a:lnTo>
                  <a:lnTo>
                    <a:pt x="4010" y="3602"/>
                  </a:lnTo>
                  <a:lnTo>
                    <a:pt x="4010" y="3589"/>
                  </a:lnTo>
                  <a:lnTo>
                    <a:pt x="4009" y="3577"/>
                  </a:lnTo>
                  <a:lnTo>
                    <a:pt x="4006" y="3565"/>
                  </a:lnTo>
                  <a:lnTo>
                    <a:pt x="4002" y="3553"/>
                  </a:lnTo>
                  <a:lnTo>
                    <a:pt x="3998" y="3542"/>
                  </a:lnTo>
                  <a:lnTo>
                    <a:pt x="3993" y="3533"/>
                  </a:lnTo>
                  <a:lnTo>
                    <a:pt x="3986" y="3522"/>
                  </a:lnTo>
                  <a:lnTo>
                    <a:pt x="3981" y="3514"/>
                  </a:lnTo>
                  <a:lnTo>
                    <a:pt x="3966" y="3496"/>
                  </a:lnTo>
                  <a:lnTo>
                    <a:pt x="3949" y="3480"/>
                  </a:lnTo>
                  <a:lnTo>
                    <a:pt x="3931" y="3465"/>
                  </a:lnTo>
                  <a:lnTo>
                    <a:pt x="3914" y="3449"/>
                  </a:lnTo>
                  <a:lnTo>
                    <a:pt x="3895" y="3434"/>
                  </a:lnTo>
                  <a:lnTo>
                    <a:pt x="3878" y="3420"/>
                  </a:lnTo>
                  <a:lnTo>
                    <a:pt x="3862" y="3404"/>
                  </a:lnTo>
                  <a:lnTo>
                    <a:pt x="3847" y="3386"/>
                  </a:lnTo>
                  <a:lnTo>
                    <a:pt x="3841" y="3377"/>
                  </a:lnTo>
                  <a:lnTo>
                    <a:pt x="3835" y="3368"/>
                  </a:lnTo>
                  <a:lnTo>
                    <a:pt x="3830" y="3358"/>
                  </a:lnTo>
                  <a:lnTo>
                    <a:pt x="3826" y="3348"/>
                  </a:lnTo>
                  <a:lnTo>
                    <a:pt x="3822" y="3337"/>
                  </a:lnTo>
                  <a:lnTo>
                    <a:pt x="3819" y="3326"/>
                  </a:lnTo>
                  <a:lnTo>
                    <a:pt x="3818" y="3314"/>
                  </a:lnTo>
                  <a:lnTo>
                    <a:pt x="3818" y="3301"/>
                  </a:lnTo>
                  <a:lnTo>
                    <a:pt x="3818" y="3289"/>
                  </a:lnTo>
                  <a:lnTo>
                    <a:pt x="3819" y="3278"/>
                  </a:lnTo>
                  <a:lnTo>
                    <a:pt x="3821" y="3273"/>
                  </a:lnTo>
                  <a:lnTo>
                    <a:pt x="3819" y="3268"/>
                  </a:lnTo>
                  <a:lnTo>
                    <a:pt x="3819" y="3264"/>
                  </a:lnTo>
                  <a:lnTo>
                    <a:pt x="3818" y="3258"/>
                  </a:lnTo>
                  <a:lnTo>
                    <a:pt x="3831" y="3225"/>
                  </a:lnTo>
                  <a:lnTo>
                    <a:pt x="3845" y="3195"/>
                  </a:lnTo>
                  <a:lnTo>
                    <a:pt x="3851" y="3180"/>
                  </a:lnTo>
                  <a:lnTo>
                    <a:pt x="3855" y="3164"/>
                  </a:lnTo>
                  <a:lnTo>
                    <a:pt x="3858" y="3145"/>
                  </a:lnTo>
                  <a:lnTo>
                    <a:pt x="3859" y="3127"/>
                  </a:lnTo>
                  <a:lnTo>
                    <a:pt x="3859" y="3112"/>
                  </a:lnTo>
                  <a:lnTo>
                    <a:pt x="3857" y="3097"/>
                  </a:lnTo>
                  <a:lnTo>
                    <a:pt x="3853" y="3083"/>
                  </a:lnTo>
                  <a:lnTo>
                    <a:pt x="3849" y="3067"/>
                  </a:lnTo>
                  <a:lnTo>
                    <a:pt x="3837" y="3033"/>
                  </a:lnTo>
                  <a:lnTo>
                    <a:pt x="3823" y="3000"/>
                  </a:lnTo>
                  <a:lnTo>
                    <a:pt x="3810" y="2968"/>
                  </a:lnTo>
                  <a:lnTo>
                    <a:pt x="3798" y="2939"/>
                  </a:lnTo>
                  <a:lnTo>
                    <a:pt x="3794" y="2925"/>
                  </a:lnTo>
                  <a:lnTo>
                    <a:pt x="3790" y="2913"/>
                  </a:lnTo>
                  <a:lnTo>
                    <a:pt x="3789" y="2901"/>
                  </a:lnTo>
                  <a:lnTo>
                    <a:pt x="3787" y="2892"/>
                  </a:lnTo>
                  <a:lnTo>
                    <a:pt x="3787" y="2884"/>
                  </a:lnTo>
                  <a:lnTo>
                    <a:pt x="3790" y="2877"/>
                  </a:lnTo>
                  <a:lnTo>
                    <a:pt x="3791" y="2871"/>
                  </a:lnTo>
                  <a:lnTo>
                    <a:pt x="3795" y="2865"/>
                  </a:lnTo>
                  <a:lnTo>
                    <a:pt x="3799" y="2860"/>
                  </a:lnTo>
                  <a:lnTo>
                    <a:pt x="3805" y="2856"/>
                  </a:lnTo>
                  <a:lnTo>
                    <a:pt x="3810" y="2852"/>
                  </a:lnTo>
                  <a:lnTo>
                    <a:pt x="3815" y="2849"/>
                  </a:lnTo>
                  <a:lnTo>
                    <a:pt x="3829" y="2844"/>
                  </a:lnTo>
                  <a:lnTo>
                    <a:pt x="3843" y="2840"/>
                  </a:lnTo>
                  <a:lnTo>
                    <a:pt x="3858" y="2839"/>
                  </a:lnTo>
                  <a:lnTo>
                    <a:pt x="3871" y="2837"/>
                  </a:lnTo>
                  <a:lnTo>
                    <a:pt x="3899" y="2837"/>
                  </a:lnTo>
                  <a:lnTo>
                    <a:pt x="3921" y="2837"/>
                  </a:lnTo>
                  <a:lnTo>
                    <a:pt x="3938" y="2837"/>
                  </a:lnTo>
                  <a:lnTo>
                    <a:pt x="3955" y="2837"/>
                  </a:lnTo>
                  <a:lnTo>
                    <a:pt x="3966" y="2841"/>
                  </a:lnTo>
                  <a:lnTo>
                    <a:pt x="3987" y="2847"/>
                  </a:lnTo>
                  <a:lnTo>
                    <a:pt x="3999" y="2849"/>
                  </a:lnTo>
                  <a:lnTo>
                    <a:pt x="4013" y="2851"/>
                  </a:lnTo>
                  <a:lnTo>
                    <a:pt x="4019" y="2849"/>
                  </a:lnTo>
                  <a:lnTo>
                    <a:pt x="4026" y="2848"/>
                  </a:lnTo>
                  <a:lnTo>
                    <a:pt x="4034" y="2847"/>
                  </a:lnTo>
                  <a:lnTo>
                    <a:pt x="4041" y="2844"/>
                  </a:lnTo>
                  <a:lnTo>
                    <a:pt x="4049" y="2839"/>
                  </a:lnTo>
                  <a:lnTo>
                    <a:pt x="4057" y="2831"/>
                  </a:lnTo>
                  <a:lnTo>
                    <a:pt x="4063" y="2823"/>
                  </a:lnTo>
                  <a:lnTo>
                    <a:pt x="4069" y="2813"/>
                  </a:lnTo>
                  <a:lnTo>
                    <a:pt x="4079" y="2793"/>
                  </a:lnTo>
                  <a:lnTo>
                    <a:pt x="4091" y="2771"/>
                  </a:lnTo>
                  <a:lnTo>
                    <a:pt x="4098" y="2761"/>
                  </a:lnTo>
                  <a:lnTo>
                    <a:pt x="4106" y="2751"/>
                  </a:lnTo>
                  <a:lnTo>
                    <a:pt x="4114" y="2741"/>
                  </a:lnTo>
                  <a:lnTo>
                    <a:pt x="4123" y="2733"/>
                  </a:lnTo>
                  <a:lnTo>
                    <a:pt x="4134" y="2727"/>
                  </a:lnTo>
                  <a:lnTo>
                    <a:pt x="4147" y="2721"/>
                  </a:lnTo>
                  <a:lnTo>
                    <a:pt x="4162" y="2719"/>
                  </a:lnTo>
                  <a:lnTo>
                    <a:pt x="4179" y="2717"/>
                  </a:lnTo>
                  <a:lnTo>
                    <a:pt x="4194" y="2717"/>
                  </a:lnTo>
                  <a:lnTo>
                    <a:pt x="4203" y="2720"/>
                  </a:lnTo>
                  <a:lnTo>
                    <a:pt x="4210" y="2721"/>
                  </a:lnTo>
                  <a:lnTo>
                    <a:pt x="4214" y="2724"/>
                  </a:lnTo>
                  <a:lnTo>
                    <a:pt x="4216" y="2725"/>
                  </a:lnTo>
                  <a:lnTo>
                    <a:pt x="4220" y="2724"/>
                  </a:lnTo>
                  <a:lnTo>
                    <a:pt x="4228" y="2723"/>
                  </a:lnTo>
                  <a:lnTo>
                    <a:pt x="4239" y="2717"/>
                  </a:lnTo>
                  <a:lnTo>
                    <a:pt x="4244" y="2713"/>
                  </a:lnTo>
                  <a:lnTo>
                    <a:pt x="4248" y="2709"/>
                  </a:lnTo>
                  <a:lnTo>
                    <a:pt x="4251" y="2703"/>
                  </a:lnTo>
                  <a:lnTo>
                    <a:pt x="4252" y="2695"/>
                  </a:lnTo>
                  <a:lnTo>
                    <a:pt x="4254" y="2677"/>
                  </a:lnTo>
                  <a:lnTo>
                    <a:pt x="4254" y="2659"/>
                  </a:lnTo>
                  <a:lnTo>
                    <a:pt x="4251" y="2624"/>
                  </a:lnTo>
                  <a:lnTo>
                    <a:pt x="4251" y="2608"/>
                  </a:lnTo>
                  <a:lnTo>
                    <a:pt x="4208" y="2608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dirty="0" smtClean="0">
                <a:solidFill>
                  <a:srgbClr val="FF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1600" dirty="0">
                <a:solidFill>
                  <a:srgbClr val="FF0000"/>
                </a:solidFill>
              </a:endParaRPr>
            </a:p>
          </p:txBody>
        </p:sp>
        <p:sp>
          <p:nvSpPr>
            <p:cNvPr id="100" name="Freeform 101"/>
            <p:cNvSpPr>
              <a:spLocks/>
            </p:cNvSpPr>
            <p:nvPr/>
          </p:nvSpPr>
          <p:spPr bwMode="auto">
            <a:xfrm>
              <a:off x="5949950" y="2236788"/>
              <a:ext cx="238125" cy="239712"/>
            </a:xfrm>
            <a:custGeom>
              <a:avLst/>
              <a:gdLst>
                <a:gd name="T0" fmla="*/ 487 w 490"/>
                <a:gd name="T1" fmla="*/ 116 h 493"/>
                <a:gd name="T2" fmla="*/ 471 w 490"/>
                <a:gd name="T3" fmla="*/ 66 h 493"/>
                <a:gd name="T4" fmla="*/ 454 w 490"/>
                <a:gd name="T5" fmla="*/ 46 h 493"/>
                <a:gd name="T6" fmla="*/ 436 w 490"/>
                <a:gd name="T7" fmla="*/ 6 h 493"/>
                <a:gd name="T8" fmla="*/ 396 w 490"/>
                <a:gd name="T9" fmla="*/ 0 h 493"/>
                <a:gd name="T10" fmla="*/ 315 w 490"/>
                <a:gd name="T11" fmla="*/ 12 h 493"/>
                <a:gd name="T12" fmla="*/ 278 w 490"/>
                <a:gd name="T13" fmla="*/ 47 h 493"/>
                <a:gd name="T14" fmla="*/ 244 w 490"/>
                <a:gd name="T15" fmla="*/ 60 h 493"/>
                <a:gd name="T16" fmla="*/ 215 w 490"/>
                <a:gd name="T17" fmla="*/ 56 h 493"/>
                <a:gd name="T18" fmla="*/ 187 w 490"/>
                <a:gd name="T19" fmla="*/ 50 h 493"/>
                <a:gd name="T20" fmla="*/ 172 w 490"/>
                <a:gd name="T21" fmla="*/ 63 h 493"/>
                <a:gd name="T22" fmla="*/ 171 w 490"/>
                <a:gd name="T23" fmla="*/ 98 h 493"/>
                <a:gd name="T24" fmla="*/ 192 w 490"/>
                <a:gd name="T25" fmla="*/ 147 h 493"/>
                <a:gd name="T26" fmla="*/ 218 w 490"/>
                <a:gd name="T27" fmla="*/ 187 h 493"/>
                <a:gd name="T28" fmla="*/ 188 w 490"/>
                <a:gd name="T29" fmla="*/ 183 h 493"/>
                <a:gd name="T30" fmla="*/ 163 w 490"/>
                <a:gd name="T31" fmla="*/ 175 h 493"/>
                <a:gd name="T32" fmla="*/ 118 w 490"/>
                <a:gd name="T33" fmla="*/ 171 h 493"/>
                <a:gd name="T34" fmla="*/ 64 w 490"/>
                <a:gd name="T35" fmla="*/ 155 h 493"/>
                <a:gd name="T36" fmla="*/ 30 w 490"/>
                <a:gd name="T37" fmla="*/ 154 h 493"/>
                <a:gd name="T38" fmla="*/ 12 w 490"/>
                <a:gd name="T39" fmla="*/ 190 h 493"/>
                <a:gd name="T40" fmla="*/ 0 w 490"/>
                <a:gd name="T41" fmla="*/ 242 h 493"/>
                <a:gd name="T42" fmla="*/ 12 w 490"/>
                <a:gd name="T43" fmla="*/ 268 h 493"/>
                <a:gd name="T44" fmla="*/ 24 w 490"/>
                <a:gd name="T45" fmla="*/ 295 h 493"/>
                <a:gd name="T46" fmla="*/ 15 w 490"/>
                <a:gd name="T47" fmla="*/ 339 h 493"/>
                <a:gd name="T48" fmla="*/ 26 w 490"/>
                <a:gd name="T49" fmla="*/ 355 h 493"/>
                <a:gd name="T50" fmla="*/ 54 w 490"/>
                <a:gd name="T51" fmla="*/ 364 h 493"/>
                <a:gd name="T52" fmla="*/ 79 w 490"/>
                <a:gd name="T53" fmla="*/ 384 h 493"/>
                <a:gd name="T54" fmla="*/ 86 w 490"/>
                <a:gd name="T55" fmla="*/ 421 h 493"/>
                <a:gd name="T56" fmla="*/ 112 w 490"/>
                <a:gd name="T57" fmla="*/ 451 h 493"/>
                <a:gd name="T58" fmla="*/ 146 w 490"/>
                <a:gd name="T59" fmla="*/ 467 h 493"/>
                <a:gd name="T60" fmla="*/ 223 w 490"/>
                <a:gd name="T61" fmla="*/ 476 h 493"/>
                <a:gd name="T62" fmla="*/ 243 w 490"/>
                <a:gd name="T63" fmla="*/ 492 h 493"/>
                <a:gd name="T64" fmla="*/ 290 w 490"/>
                <a:gd name="T65" fmla="*/ 491 h 493"/>
                <a:gd name="T66" fmla="*/ 302 w 490"/>
                <a:gd name="T67" fmla="*/ 468 h 493"/>
                <a:gd name="T68" fmla="*/ 299 w 490"/>
                <a:gd name="T69" fmla="*/ 423 h 493"/>
                <a:gd name="T70" fmla="*/ 304 w 490"/>
                <a:gd name="T71" fmla="*/ 385 h 493"/>
                <a:gd name="T72" fmla="*/ 331 w 490"/>
                <a:gd name="T73" fmla="*/ 372 h 493"/>
                <a:gd name="T74" fmla="*/ 359 w 490"/>
                <a:gd name="T75" fmla="*/ 327 h 493"/>
                <a:gd name="T76" fmla="*/ 387 w 490"/>
                <a:gd name="T77" fmla="*/ 281 h 493"/>
                <a:gd name="T78" fmla="*/ 444 w 490"/>
                <a:gd name="T79" fmla="*/ 264 h 493"/>
                <a:gd name="T80" fmla="*/ 470 w 490"/>
                <a:gd name="T81" fmla="*/ 243 h 493"/>
                <a:gd name="T82" fmla="*/ 468 w 490"/>
                <a:gd name="T83" fmla="*/ 211 h 493"/>
                <a:gd name="T84" fmla="*/ 458 w 490"/>
                <a:gd name="T85" fmla="*/ 199 h 493"/>
                <a:gd name="T86" fmla="*/ 424 w 490"/>
                <a:gd name="T87" fmla="*/ 204 h 493"/>
                <a:gd name="T88" fmla="*/ 376 w 490"/>
                <a:gd name="T89" fmla="*/ 206 h 493"/>
                <a:gd name="T90" fmla="*/ 340 w 490"/>
                <a:gd name="T91" fmla="*/ 186 h 493"/>
                <a:gd name="T92" fmla="*/ 311 w 490"/>
                <a:gd name="T93" fmla="*/ 158 h 493"/>
                <a:gd name="T94" fmla="*/ 296 w 490"/>
                <a:gd name="T95" fmla="*/ 127 h 493"/>
                <a:gd name="T96" fmla="*/ 296 w 490"/>
                <a:gd name="T97" fmla="*/ 87 h 493"/>
                <a:gd name="T98" fmla="*/ 330 w 490"/>
                <a:gd name="T99" fmla="*/ 96 h 493"/>
                <a:gd name="T100" fmla="*/ 355 w 490"/>
                <a:gd name="T101" fmla="*/ 155 h 493"/>
                <a:gd name="T102" fmla="*/ 380 w 490"/>
                <a:gd name="T103" fmla="*/ 175 h 493"/>
                <a:gd name="T104" fmla="*/ 422 w 490"/>
                <a:gd name="T105" fmla="*/ 180 h 493"/>
                <a:gd name="T106" fmla="*/ 467 w 490"/>
                <a:gd name="T107" fmla="*/ 163 h 49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90"/>
                <a:gd name="T163" fmla="*/ 0 h 493"/>
                <a:gd name="T164" fmla="*/ 490 w 490"/>
                <a:gd name="T165" fmla="*/ 493 h 49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90" h="493">
                  <a:moveTo>
                    <a:pt x="488" y="139"/>
                  </a:moveTo>
                  <a:lnTo>
                    <a:pt x="490" y="135"/>
                  </a:lnTo>
                  <a:lnTo>
                    <a:pt x="490" y="127"/>
                  </a:lnTo>
                  <a:lnTo>
                    <a:pt x="487" y="116"/>
                  </a:lnTo>
                  <a:lnTo>
                    <a:pt x="484" y="104"/>
                  </a:lnTo>
                  <a:lnTo>
                    <a:pt x="479" y="82"/>
                  </a:lnTo>
                  <a:lnTo>
                    <a:pt x="476" y="67"/>
                  </a:lnTo>
                  <a:lnTo>
                    <a:pt x="471" y="66"/>
                  </a:lnTo>
                  <a:lnTo>
                    <a:pt x="467" y="63"/>
                  </a:lnTo>
                  <a:lnTo>
                    <a:pt x="463" y="60"/>
                  </a:lnTo>
                  <a:lnTo>
                    <a:pt x="460" y="56"/>
                  </a:lnTo>
                  <a:lnTo>
                    <a:pt x="454" y="46"/>
                  </a:lnTo>
                  <a:lnTo>
                    <a:pt x="450" y="34"/>
                  </a:lnTo>
                  <a:lnTo>
                    <a:pt x="444" y="22"/>
                  </a:lnTo>
                  <a:lnTo>
                    <a:pt x="439" y="11"/>
                  </a:lnTo>
                  <a:lnTo>
                    <a:pt x="436" y="6"/>
                  </a:lnTo>
                  <a:lnTo>
                    <a:pt x="432" y="3"/>
                  </a:lnTo>
                  <a:lnTo>
                    <a:pt x="427" y="0"/>
                  </a:lnTo>
                  <a:lnTo>
                    <a:pt x="423" y="0"/>
                  </a:lnTo>
                  <a:lnTo>
                    <a:pt x="396" y="0"/>
                  </a:lnTo>
                  <a:lnTo>
                    <a:pt x="372" y="0"/>
                  </a:lnTo>
                  <a:lnTo>
                    <a:pt x="348" y="3"/>
                  </a:lnTo>
                  <a:lnTo>
                    <a:pt x="326" y="6"/>
                  </a:lnTo>
                  <a:lnTo>
                    <a:pt x="315" y="12"/>
                  </a:lnTo>
                  <a:lnTo>
                    <a:pt x="306" y="20"/>
                  </a:lnTo>
                  <a:lnTo>
                    <a:pt x="296" y="28"/>
                  </a:lnTo>
                  <a:lnTo>
                    <a:pt x="287" y="38"/>
                  </a:lnTo>
                  <a:lnTo>
                    <a:pt x="278" y="47"/>
                  </a:lnTo>
                  <a:lnTo>
                    <a:pt x="266" y="54"/>
                  </a:lnTo>
                  <a:lnTo>
                    <a:pt x="259" y="56"/>
                  </a:lnTo>
                  <a:lnTo>
                    <a:pt x="252" y="59"/>
                  </a:lnTo>
                  <a:lnTo>
                    <a:pt x="244" y="60"/>
                  </a:lnTo>
                  <a:lnTo>
                    <a:pt x="236" y="60"/>
                  </a:lnTo>
                  <a:lnTo>
                    <a:pt x="227" y="60"/>
                  </a:lnTo>
                  <a:lnTo>
                    <a:pt x="220" y="59"/>
                  </a:lnTo>
                  <a:lnTo>
                    <a:pt x="215" y="56"/>
                  </a:lnTo>
                  <a:lnTo>
                    <a:pt x="210" y="55"/>
                  </a:lnTo>
                  <a:lnTo>
                    <a:pt x="202" y="50"/>
                  </a:lnTo>
                  <a:lnTo>
                    <a:pt x="194" y="48"/>
                  </a:lnTo>
                  <a:lnTo>
                    <a:pt x="187" y="50"/>
                  </a:lnTo>
                  <a:lnTo>
                    <a:pt x="182" y="51"/>
                  </a:lnTo>
                  <a:lnTo>
                    <a:pt x="178" y="55"/>
                  </a:lnTo>
                  <a:lnTo>
                    <a:pt x="175" y="59"/>
                  </a:lnTo>
                  <a:lnTo>
                    <a:pt x="172" y="63"/>
                  </a:lnTo>
                  <a:lnTo>
                    <a:pt x="171" y="68"/>
                  </a:lnTo>
                  <a:lnTo>
                    <a:pt x="170" y="74"/>
                  </a:lnTo>
                  <a:lnTo>
                    <a:pt x="170" y="79"/>
                  </a:lnTo>
                  <a:lnTo>
                    <a:pt x="171" y="98"/>
                  </a:lnTo>
                  <a:lnTo>
                    <a:pt x="174" y="112"/>
                  </a:lnTo>
                  <a:lnTo>
                    <a:pt x="178" y="126"/>
                  </a:lnTo>
                  <a:lnTo>
                    <a:pt x="184" y="138"/>
                  </a:lnTo>
                  <a:lnTo>
                    <a:pt x="192" y="147"/>
                  </a:lnTo>
                  <a:lnTo>
                    <a:pt x="200" y="155"/>
                  </a:lnTo>
                  <a:lnTo>
                    <a:pt x="208" y="162"/>
                  </a:lnTo>
                  <a:lnTo>
                    <a:pt x="218" y="168"/>
                  </a:lnTo>
                  <a:lnTo>
                    <a:pt x="218" y="187"/>
                  </a:lnTo>
                  <a:lnTo>
                    <a:pt x="210" y="188"/>
                  </a:lnTo>
                  <a:lnTo>
                    <a:pt x="202" y="187"/>
                  </a:lnTo>
                  <a:lnTo>
                    <a:pt x="195" y="186"/>
                  </a:lnTo>
                  <a:lnTo>
                    <a:pt x="188" y="183"/>
                  </a:lnTo>
                  <a:lnTo>
                    <a:pt x="182" y="180"/>
                  </a:lnTo>
                  <a:lnTo>
                    <a:pt x="176" y="178"/>
                  </a:lnTo>
                  <a:lnTo>
                    <a:pt x="170" y="175"/>
                  </a:lnTo>
                  <a:lnTo>
                    <a:pt x="163" y="175"/>
                  </a:lnTo>
                  <a:lnTo>
                    <a:pt x="155" y="175"/>
                  </a:lnTo>
                  <a:lnTo>
                    <a:pt x="146" y="175"/>
                  </a:lnTo>
                  <a:lnTo>
                    <a:pt x="132" y="174"/>
                  </a:lnTo>
                  <a:lnTo>
                    <a:pt x="118" y="171"/>
                  </a:lnTo>
                  <a:lnTo>
                    <a:pt x="104" y="167"/>
                  </a:lnTo>
                  <a:lnTo>
                    <a:pt x="91" y="163"/>
                  </a:lnTo>
                  <a:lnTo>
                    <a:pt x="78" y="159"/>
                  </a:lnTo>
                  <a:lnTo>
                    <a:pt x="64" y="155"/>
                  </a:lnTo>
                  <a:lnTo>
                    <a:pt x="51" y="152"/>
                  </a:lnTo>
                  <a:lnTo>
                    <a:pt x="36" y="151"/>
                  </a:lnTo>
                  <a:lnTo>
                    <a:pt x="34" y="151"/>
                  </a:lnTo>
                  <a:lnTo>
                    <a:pt x="30" y="154"/>
                  </a:lnTo>
                  <a:lnTo>
                    <a:pt x="27" y="158"/>
                  </a:lnTo>
                  <a:lnTo>
                    <a:pt x="23" y="163"/>
                  </a:lnTo>
                  <a:lnTo>
                    <a:pt x="18" y="175"/>
                  </a:lnTo>
                  <a:lnTo>
                    <a:pt x="12" y="190"/>
                  </a:lnTo>
                  <a:lnTo>
                    <a:pt x="7" y="204"/>
                  </a:lnTo>
                  <a:lnTo>
                    <a:pt x="4" y="219"/>
                  </a:lnTo>
                  <a:lnTo>
                    <a:pt x="2" y="232"/>
                  </a:lnTo>
                  <a:lnTo>
                    <a:pt x="0" y="242"/>
                  </a:lnTo>
                  <a:lnTo>
                    <a:pt x="2" y="249"/>
                  </a:lnTo>
                  <a:lnTo>
                    <a:pt x="4" y="256"/>
                  </a:lnTo>
                  <a:lnTo>
                    <a:pt x="8" y="263"/>
                  </a:lnTo>
                  <a:lnTo>
                    <a:pt x="12" y="268"/>
                  </a:lnTo>
                  <a:lnTo>
                    <a:pt x="18" y="273"/>
                  </a:lnTo>
                  <a:lnTo>
                    <a:pt x="22" y="280"/>
                  </a:lnTo>
                  <a:lnTo>
                    <a:pt x="24" y="287"/>
                  </a:lnTo>
                  <a:lnTo>
                    <a:pt x="24" y="295"/>
                  </a:lnTo>
                  <a:lnTo>
                    <a:pt x="19" y="311"/>
                  </a:lnTo>
                  <a:lnTo>
                    <a:pt x="12" y="325"/>
                  </a:lnTo>
                  <a:lnTo>
                    <a:pt x="14" y="332"/>
                  </a:lnTo>
                  <a:lnTo>
                    <a:pt x="15" y="339"/>
                  </a:lnTo>
                  <a:lnTo>
                    <a:pt x="16" y="344"/>
                  </a:lnTo>
                  <a:lnTo>
                    <a:pt x="19" y="348"/>
                  </a:lnTo>
                  <a:lnTo>
                    <a:pt x="22" y="352"/>
                  </a:lnTo>
                  <a:lnTo>
                    <a:pt x="26" y="355"/>
                  </a:lnTo>
                  <a:lnTo>
                    <a:pt x="30" y="356"/>
                  </a:lnTo>
                  <a:lnTo>
                    <a:pt x="34" y="359"/>
                  </a:lnTo>
                  <a:lnTo>
                    <a:pt x="43" y="361"/>
                  </a:lnTo>
                  <a:lnTo>
                    <a:pt x="54" y="364"/>
                  </a:lnTo>
                  <a:lnTo>
                    <a:pt x="63" y="368"/>
                  </a:lnTo>
                  <a:lnTo>
                    <a:pt x="74" y="373"/>
                  </a:lnTo>
                  <a:lnTo>
                    <a:pt x="76" y="379"/>
                  </a:lnTo>
                  <a:lnTo>
                    <a:pt x="79" y="384"/>
                  </a:lnTo>
                  <a:lnTo>
                    <a:pt x="80" y="391"/>
                  </a:lnTo>
                  <a:lnTo>
                    <a:pt x="82" y="397"/>
                  </a:lnTo>
                  <a:lnTo>
                    <a:pt x="83" y="411"/>
                  </a:lnTo>
                  <a:lnTo>
                    <a:pt x="86" y="421"/>
                  </a:lnTo>
                  <a:lnTo>
                    <a:pt x="91" y="431"/>
                  </a:lnTo>
                  <a:lnTo>
                    <a:pt x="98" y="437"/>
                  </a:lnTo>
                  <a:lnTo>
                    <a:pt x="104" y="444"/>
                  </a:lnTo>
                  <a:lnTo>
                    <a:pt x="112" y="451"/>
                  </a:lnTo>
                  <a:lnTo>
                    <a:pt x="119" y="456"/>
                  </a:lnTo>
                  <a:lnTo>
                    <a:pt x="128" y="460"/>
                  </a:lnTo>
                  <a:lnTo>
                    <a:pt x="136" y="464"/>
                  </a:lnTo>
                  <a:lnTo>
                    <a:pt x="146" y="467"/>
                  </a:lnTo>
                  <a:lnTo>
                    <a:pt x="164" y="471"/>
                  </a:lnTo>
                  <a:lnTo>
                    <a:pt x="183" y="475"/>
                  </a:lnTo>
                  <a:lnTo>
                    <a:pt x="203" y="476"/>
                  </a:lnTo>
                  <a:lnTo>
                    <a:pt x="223" y="476"/>
                  </a:lnTo>
                  <a:lnTo>
                    <a:pt x="227" y="481"/>
                  </a:lnTo>
                  <a:lnTo>
                    <a:pt x="231" y="487"/>
                  </a:lnTo>
                  <a:lnTo>
                    <a:pt x="236" y="489"/>
                  </a:lnTo>
                  <a:lnTo>
                    <a:pt x="243" y="492"/>
                  </a:lnTo>
                  <a:lnTo>
                    <a:pt x="258" y="493"/>
                  </a:lnTo>
                  <a:lnTo>
                    <a:pt x="272" y="493"/>
                  </a:lnTo>
                  <a:lnTo>
                    <a:pt x="282" y="493"/>
                  </a:lnTo>
                  <a:lnTo>
                    <a:pt x="290" y="491"/>
                  </a:lnTo>
                  <a:lnTo>
                    <a:pt x="295" y="487"/>
                  </a:lnTo>
                  <a:lnTo>
                    <a:pt x="298" y="481"/>
                  </a:lnTo>
                  <a:lnTo>
                    <a:pt x="300" y="476"/>
                  </a:lnTo>
                  <a:lnTo>
                    <a:pt x="302" y="468"/>
                  </a:lnTo>
                  <a:lnTo>
                    <a:pt x="302" y="460"/>
                  </a:lnTo>
                  <a:lnTo>
                    <a:pt x="302" y="452"/>
                  </a:lnTo>
                  <a:lnTo>
                    <a:pt x="300" y="436"/>
                  </a:lnTo>
                  <a:lnTo>
                    <a:pt x="299" y="423"/>
                  </a:lnTo>
                  <a:lnTo>
                    <a:pt x="296" y="413"/>
                  </a:lnTo>
                  <a:lnTo>
                    <a:pt x="296" y="404"/>
                  </a:lnTo>
                  <a:lnTo>
                    <a:pt x="296" y="385"/>
                  </a:lnTo>
                  <a:lnTo>
                    <a:pt x="304" y="385"/>
                  </a:lnTo>
                  <a:lnTo>
                    <a:pt x="312" y="383"/>
                  </a:lnTo>
                  <a:lnTo>
                    <a:pt x="319" y="380"/>
                  </a:lnTo>
                  <a:lnTo>
                    <a:pt x="326" y="376"/>
                  </a:lnTo>
                  <a:lnTo>
                    <a:pt x="331" y="372"/>
                  </a:lnTo>
                  <a:lnTo>
                    <a:pt x="336" y="367"/>
                  </a:lnTo>
                  <a:lnTo>
                    <a:pt x="342" y="361"/>
                  </a:lnTo>
                  <a:lnTo>
                    <a:pt x="346" y="355"/>
                  </a:lnTo>
                  <a:lnTo>
                    <a:pt x="359" y="327"/>
                  </a:lnTo>
                  <a:lnTo>
                    <a:pt x="368" y="301"/>
                  </a:lnTo>
                  <a:lnTo>
                    <a:pt x="374" y="293"/>
                  </a:lnTo>
                  <a:lnTo>
                    <a:pt x="379" y="287"/>
                  </a:lnTo>
                  <a:lnTo>
                    <a:pt x="387" y="281"/>
                  </a:lnTo>
                  <a:lnTo>
                    <a:pt x="395" y="277"/>
                  </a:lnTo>
                  <a:lnTo>
                    <a:pt x="411" y="272"/>
                  </a:lnTo>
                  <a:lnTo>
                    <a:pt x="428" y="268"/>
                  </a:lnTo>
                  <a:lnTo>
                    <a:pt x="444" y="264"/>
                  </a:lnTo>
                  <a:lnTo>
                    <a:pt x="458" y="259"/>
                  </a:lnTo>
                  <a:lnTo>
                    <a:pt x="463" y="255"/>
                  </a:lnTo>
                  <a:lnTo>
                    <a:pt x="467" y="249"/>
                  </a:lnTo>
                  <a:lnTo>
                    <a:pt x="470" y="243"/>
                  </a:lnTo>
                  <a:lnTo>
                    <a:pt x="471" y="235"/>
                  </a:lnTo>
                  <a:lnTo>
                    <a:pt x="470" y="223"/>
                  </a:lnTo>
                  <a:lnTo>
                    <a:pt x="468" y="215"/>
                  </a:lnTo>
                  <a:lnTo>
                    <a:pt x="468" y="211"/>
                  </a:lnTo>
                  <a:lnTo>
                    <a:pt x="468" y="207"/>
                  </a:lnTo>
                  <a:lnTo>
                    <a:pt x="468" y="203"/>
                  </a:lnTo>
                  <a:lnTo>
                    <a:pt x="471" y="199"/>
                  </a:lnTo>
                  <a:lnTo>
                    <a:pt x="458" y="199"/>
                  </a:lnTo>
                  <a:lnTo>
                    <a:pt x="451" y="199"/>
                  </a:lnTo>
                  <a:lnTo>
                    <a:pt x="447" y="199"/>
                  </a:lnTo>
                  <a:lnTo>
                    <a:pt x="440" y="199"/>
                  </a:lnTo>
                  <a:lnTo>
                    <a:pt x="424" y="204"/>
                  </a:lnTo>
                  <a:lnTo>
                    <a:pt x="404" y="211"/>
                  </a:lnTo>
                  <a:lnTo>
                    <a:pt x="395" y="211"/>
                  </a:lnTo>
                  <a:lnTo>
                    <a:pt x="386" y="208"/>
                  </a:lnTo>
                  <a:lnTo>
                    <a:pt x="376" y="206"/>
                  </a:lnTo>
                  <a:lnTo>
                    <a:pt x="367" y="202"/>
                  </a:lnTo>
                  <a:lnTo>
                    <a:pt x="358" y="198"/>
                  </a:lnTo>
                  <a:lnTo>
                    <a:pt x="348" y="192"/>
                  </a:lnTo>
                  <a:lnTo>
                    <a:pt x="340" y="186"/>
                  </a:lnTo>
                  <a:lnTo>
                    <a:pt x="332" y="179"/>
                  </a:lnTo>
                  <a:lnTo>
                    <a:pt x="324" y="172"/>
                  </a:lnTo>
                  <a:lnTo>
                    <a:pt x="318" y="166"/>
                  </a:lnTo>
                  <a:lnTo>
                    <a:pt x="311" y="158"/>
                  </a:lnTo>
                  <a:lnTo>
                    <a:pt x="306" y="150"/>
                  </a:lnTo>
                  <a:lnTo>
                    <a:pt x="302" y="143"/>
                  </a:lnTo>
                  <a:lnTo>
                    <a:pt x="299" y="135"/>
                  </a:lnTo>
                  <a:lnTo>
                    <a:pt x="296" y="127"/>
                  </a:lnTo>
                  <a:lnTo>
                    <a:pt x="296" y="120"/>
                  </a:lnTo>
                  <a:lnTo>
                    <a:pt x="296" y="106"/>
                  </a:lnTo>
                  <a:lnTo>
                    <a:pt x="296" y="95"/>
                  </a:lnTo>
                  <a:lnTo>
                    <a:pt x="296" y="87"/>
                  </a:lnTo>
                  <a:lnTo>
                    <a:pt x="296" y="79"/>
                  </a:lnTo>
                  <a:lnTo>
                    <a:pt x="314" y="79"/>
                  </a:lnTo>
                  <a:lnTo>
                    <a:pt x="326" y="79"/>
                  </a:lnTo>
                  <a:lnTo>
                    <a:pt x="330" y="96"/>
                  </a:lnTo>
                  <a:lnTo>
                    <a:pt x="334" y="115"/>
                  </a:lnTo>
                  <a:lnTo>
                    <a:pt x="340" y="132"/>
                  </a:lnTo>
                  <a:lnTo>
                    <a:pt x="350" y="148"/>
                  </a:lnTo>
                  <a:lnTo>
                    <a:pt x="355" y="155"/>
                  </a:lnTo>
                  <a:lnTo>
                    <a:pt x="360" y="162"/>
                  </a:lnTo>
                  <a:lnTo>
                    <a:pt x="366" y="167"/>
                  </a:lnTo>
                  <a:lnTo>
                    <a:pt x="372" y="172"/>
                  </a:lnTo>
                  <a:lnTo>
                    <a:pt x="380" y="175"/>
                  </a:lnTo>
                  <a:lnTo>
                    <a:pt x="387" y="179"/>
                  </a:lnTo>
                  <a:lnTo>
                    <a:pt x="395" y="180"/>
                  </a:lnTo>
                  <a:lnTo>
                    <a:pt x="404" y="180"/>
                  </a:lnTo>
                  <a:lnTo>
                    <a:pt x="422" y="180"/>
                  </a:lnTo>
                  <a:lnTo>
                    <a:pt x="435" y="178"/>
                  </a:lnTo>
                  <a:lnTo>
                    <a:pt x="447" y="174"/>
                  </a:lnTo>
                  <a:lnTo>
                    <a:pt x="458" y="168"/>
                  </a:lnTo>
                  <a:lnTo>
                    <a:pt x="467" y="163"/>
                  </a:lnTo>
                  <a:lnTo>
                    <a:pt x="475" y="155"/>
                  </a:lnTo>
                  <a:lnTo>
                    <a:pt x="482" y="147"/>
                  </a:lnTo>
                  <a:lnTo>
                    <a:pt x="488" y="139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101" name="Freeform 102"/>
            <p:cNvSpPr>
              <a:spLocks/>
            </p:cNvSpPr>
            <p:nvPr/>
          </p:nvSpPr>
          <p:spPr bwMode="auto">
            <a:xfrm>
              <a:off x="6196013" y="2144713"/>
              <a:ext cx="155575" cy="106362"/>
            </a:xfrm>
            <a:custGeom>
              <a:avLst/>
              <a:gdLst>
                <a:gd name="T0" fmla="*/ 242 w 318"/>
                <a:gd name="T1" fmla="*/ 168 h 223"/>
                <a:gd name="T2" fmla="*/ 258 w 318"/>
                <a:gd name="T3" fmla="*/ 160 h 223"/>
                <a:gd name="T4" fmla="*/ 273 w 318"/>
                <a:gd name="T5" fmla="*/ 145 h 223"/>
                <a:gd name="T6" fmla="*/ 286 w 318"/>
                <a:gd name="T7" fmla="*/ 127 h 223"/>
                <a:gd name="T8" fmla="*/ 304 w 318"/>
                <a:gd name="T9" fmla="*/ 95 h 223"/>
                <a:gd name="T10" fmla="*/ 317 w 318"/>
                <a:gd name="T11" fmla="*/ 52 h 223"/>
                <a:gd name="T12" fmla="*/ 318 w 318"/>
                <a:gd name="T13" fmla="*/ 24 h 223"/>
                <a:gd name="T14" fmla="*/ 301 w 318"/>
                <a:gd name="T15" fmla="*/ 7 h 223"/>
                <a:gd name="T16" fmla="*/ 264 w 318"/>
                <a:gd name="T17" fmla="*/ 4 h 223"/>
                <a:gd name="T18" fmla="*/ 214 w 318"/>
                <a:gd name="T19" fmla="*/ 17 h 223"/>
                <a:gd name="T20" fmla="*/ 193 w 318"/>
                <a:gd name="T21" fmla="*/ 27 h 223"/>
                <a:gd name="T22" fmla="*/ 184 w 318"/>
                <a:gd name="T23" fmla="*/ 33 h 223"/>
                <a:gd name="T24" fmla="*/ 172 w 318"/>
                <a:gd name="T25" fmla="*/ 51 h 223"/>
                <a:gd name="T26" fmla="*/ 161 w 318"/>
                <a:gd name="T27" fmla="*/ 72 h 223"/>
                <a:gd name="T28" fmla="*/ 154 w 318"/>
                <a:gd name="T29" fmla="*/ 81 h 223"/>
                <a:gd name="T30" fmla="*/ 132 w 318"/>
                <a:gd name="T31" fmla="*/ 85 h 223"/>
                <a:gd name="T32" fmla="*/ 129 w 318"/>
                <a:gd name="T33" fmla="*/ 73 h 223"/>
                <a:gd name="T34" fmla="*/ 121 w 318"/>
                <a:gd name="T35" fmla="*/ 65 h 223"/>
                <a:gd name="T36" fmla="*/ 112 w 318"/>
                <a:gd name="T37" fmla="*/ 61 h 223"/>
                <a:gd name="T38" fmla="*/ 102 w 318"/>
                <a:gd name="T39" fmla="*/ 60 h 223"/>
                <a:gd name="T40" fmla="*/ 90 w 318"/>
                <a:gd name="T41" fmla="*/ 64 h 223"/>
                <a:gd name="T42" fmla="*/ 81 w 318"/>
                <a:gd name="T43" fmla="*/ 72 h 223"/>
                <a:gd name="T44" fmla="*/ 69 w 318"/>
                <a:gd name="T45" fmla="*/ 99 h 223"/>
                <a:gd name="T46" fmla="*/ 53 w 318"/>
                <a:gd name="T47" fmla="*/ 151 h 223"/>
                <a:gd name="T48" fmla="*/ 38 w 318"/>
                <a:gd name="T49" fmla="*/ 145 h 223"/>
                <a:gd name="T50" fmla="*/ 28 w 318"/>
                <a:gd name="T51" fmla="*/ 137 h 223"/>
                <a:gd name="T52" fmla="*/ 12 w 318"/>
                <a:gd name="T53" fmla="*/ 115 h 223"/>
                <a:gd name="T54" fmla="*/ 0 w 318"/>
                <a:gd name="T55" fmla="*/ 132 h 223"/>
                <a:gd name="T56" fmla="*/ 1 w 318"/>
                <a:gd name="T57" fmla="*/ 160 h 223"/>
                <a:gd name="T58" fmla="*/ 9 w 318"/>
                <a:gd name="T59" fmla="*/ 188 h 223"/>
                <a:gd name="T60" fmla="*/ 21 w 318"/>
                <a:gd name="T61" fmla="*/ 205 h 223"/>
                <a:gd name="T62" fmla="*/ 32 w 318"/>
                <a:gd name="T63" fmla="*/ 213 h 223"/>
                <a:gd name="T64" fmla="*/ 44 w 318"/>
                <a:gd name="T65" fmla="*/ 220 h 223"/>
                <a:gd name="T66" fmla="*/ 58 w 318"/>
                <a:gd name="T67" fmla="*/ 223 h 223"/>
                <a:gd name="T68" fmla="*/ 82 w 318"/>
                <a:gd name="T69" fmla="*/ 223 h 223"/>
                <a:gd name="T70" fmla="*/ 106 w 318"/>
                <a:gd name="T71" fmla="*/ 217 h 223"/>
                <a:gd name="T72" fmla="*/ 126 w 318"/>
                <a:gd name="T73" fmla="*/ 211 h 223"/>
                <a:gd name="T74" fmla="*/ 148 w 318"/>
                <a:gd name="T75" fmla="*/ 205 h 223"/>
                <a:gd name="T76" fmla="*/ 177 w 318"/>
                <a:gd name="T77" fmla="*/ 205 h 223"/>
                <a:gd name="T78" fmla="*/ 188 w 318"/>
                <a:gd name="T79" fmla="*/ 200 h 223"/>
                <a:gd name="T80" fmla="*/ 197 w 318"/>
                <a:gd name="T81" fmla="*/ 188 h 223"/>
                <a:gd name="T82" fmla="*/ 212 w 318"/>
                <a:gd name="T83" fmla="*/ 177 h 223"/>
                <a:gd name="T84" fmla="*/ 228 w 318"/>
                <a:gd name="T85" fmla="*/ 171 h 22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8"/>
                <a:gd name="T130" fmla="*/ 0 h 223"/>
                <a:gd name="T131" fmla="*/ 318 w 318"/>
                <a:gd name="T132" fmla="*/ 223 h 22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8" h="223">
                  <a:moveTo>
                    <a:pt x="234" y="169"/>
                  </a:moveTo>
                  <a:lnTo>
                    <a:pt x="242" y="168"/>
                  </a:lnTo>
                  <a:lnTo>
                    <a:pt x="250" y="165"/>
                  </a:lnTo>
                  <a:lnTo>
                    <a:pt x="258" y="160"/>
                  </a:lnTo>
                  <a:lnTo>
                    <a:pt x="265" y="153"/>
                  </a:lnTo>
                  <a:lnTo>
                    <a:pt x="273" y="145"/>
                  </a:lnTo>
                  <a:lnTo>
                    <a:pt x="280" y="137"/>
                  </a:lnTo>
                  <a:lnTo>
                    <a:pt x="286" y="127"/>
                  </a:lnTo>
                  <a:lnTo>
                    <a:pt x="293" y="116"/>
                  </a:lnTo>
                  <a:lnTo>
                    <a:pt x="304" y="95"/>
                  </a:lnTo>
                  <a:lnTo>
                    <a:pt x="312" y="72"/>
                  </a:lnTo>
                  <a:lnTo>
                    <a:pt x="317" y="52"/>
                  </a:lnTo>
                  <a:lnTo>
                    <a:pt x="318" y="36"/>
                  </a:lnTo>
                  <a:lnTo>
                    <a:pt x="318" y="24"/>
                  </a:lnTo>
                  <a:lnTo>
                    <a:pt x="318" y="12"/>
                  </a:lnTo>
                  <a:lnTo>
                    <a:pt x="301" y="7"/>
                  </a:lnTo>
                  <a:lnTo>
                    <a:pt x="282" y="0"/>
                  </a:lnTo>
                  <a:lnTo>
                    <a:pt x="264" y="4"/>
                  </a:lnTo>
                  <a:lnTo>
                    <a:pt x="232" y="12"/>
                  </a:lnTo>
                  <a:lnTo>
                    <a:pt x="214" y="17"/>
                  </a:lnTo>
                  <a:lnTo>
                    <a:pt x="200" y="23"/>
                  </a:lnTo>
                  <a:lnTo>
                    <a:pt x="193" y="27"/>
                  </a:lnTo>
                  <a:lnTo>
                    <a:pt x="188" y="29"/>
                  </a:lnTo>
                  <a:lnTo>
                    <a:pt x="184" y="33"/>
                  </a:lnTo>
                  <a:lnTo>
                    <a:pt x="180" y="36"/>
                  </a:lnTo>
                  <a:lnTo>
                    <a:pt x="172" y="51"/>
                  </a:lnTo>
                  <a:lnTo>
                    <a:pt x="165" y="65"/>
                  </a:lnTo>
                  <a:lnTo>
                    <a:pt x="161" y="72"/>
                  </a:lnTo>
                  <a:lnTo>
                    <a:pt x="158" y="77"/>
                  </a:lnTo>
                  <a:lnTo>
                    <a:pt x="154" y="81"/>
                  </a:lnTo>
                  <a:lnTo>
                    <a:pt x="150" y="85"/>
                  </a:lnTo>
                  <a:lnTo>
                    <a:pt x="132" y="85"/>
                  </a:lnTo>
                  <a:lnTo>
                    <a:pt x="132" y="79"/>
                  </a:lnTo>
                  <a:lnTo>
                    <a:pt x="129" y="73"/>
                  </a:lnTo>
                  <a:lnTo>
                    <a:pt x="125" y="69"/>
                  </a:lnTo>
                  <a:lnTo>
                    <a:pt x="121" y="65"/>
                  </a:lnTo>
                  <a:lnTo>
                    <a:pt x="117" y="64"/>
                  </a:lnTo>
                  <a:lnTo>
                    <a:pt x="112" y="61"/>
                  </a:lnTo>
                  <a:lnTo>
                    <a:pt x="106" y="61"/>
                  </a:lnTo>
                  <a:lnTo>
                    <a:pt x="102" y="60"/>
                  </a:lnTo>
                  <a:lnTo>
                    <a:pt x="96" y="61"/>
                  </a:lnTo>
                  <a:lnTo>
                    <a:pt x="90" y="64"/>
                  </a:lnTo>
                  <a:lnTo>
                    <a:pt x="85" y="68"/>
                  </a:lnTo>
                  <a:lnTo>
                    <a:pt x="81" y="72"/>
                  </a:lnTo>
                  <a:lnTo>
                    <a:pt x="74" y="84"/>
                  </a:lnTo>
                  <a:lnTo>
                    <a:pt x="69" y="99"/>
                  </a:lnTo>
                  <a:lnTo>
                    <a:pt x="61" y="129"/>
                  </a:lnTo>
                  <a:lnTo>
                    <a:pt x="53" y="151"/>
                  </a:lnTo>
                  <a:lnTo>
                    <a:pt x="45" y="148"/>
                  </a:lnTo>
                  <a:lnTo>
                    <a:pt x="38" y="145"/>
                  </a:lnTo>
                  <a:lnTo>
                    <a:pt x="33" y="141"/>
                  </a:lnTo>
                  <a:lnTo>
                    <a:pt x="28" y="137"/>
                  </a:lnTo>
                  <a:lnTo>
                    <a:pt x="20" y="127"/>
                  </a:lnTo>
                  <a:lnTo>
                    <a:pt x="12" y="115"/>
                  </a:lnTo>
                  <a:lnTo>
                    <a:pt x="0" y="115"/>
                  </a:lnTo>
                  <a:lnTo>
                    <a:pt x="0" y="132"/>
                  </a:lnTo>
                  <a:lnTo>
                    <a:pt x="0" y="145"/>
                  </a:lnTo>
                  <a:lnTo>
                    <a:pt x="1" y="160"/>
                  </a:lnTo>
                  <a:lnTo>
                    <a:pt x="4" y="175"/>
                  </a:lnTo>
                  <a:lnTo>
                    <a:pt x="9" y="188"/>
                  </a:lnTo>
                  <a:lnTo>
                    <a:pt x="17" y="200"/>
                  </a:lnTo>
                  <a:lnTo>
                    <a:pt x="21" y="205"/>
                  </a:lnTo>
                  <a:lnTo>
                    <a:pt x="26" y="209"/>
                  </a:lnTo>
                  <a:lnTo>
                    <a:pt x="32" y="213"/>
                  </a:lnTo>
                  <a:lnTo>
                    <a:pt x="37" y="217"/>
                  </a:lnTo>
                  <a:lnTo>
                    <a:pt x="44" y="220"/>
                  </a:lnTo>
                  <a:lnTo>
                    <a:pt x="50" y="221"/>
                  </a:lnTo>
                  <a:lnTo>
                    <a:pt x="58" y="223"/>
                  </a:lnTo>
                  <a:lnTo>
                    <a:pt x="66" y="223"/>
                  </a:lnTo>
                  <a:lnTo>
                    <a:pt x="82" y="223"/>
                  </a:lnTo>
                  <a:lnTo>
                    <a:pt x="96" y="220"/>
                  </a:lnTo>
                  <a:lnTo>
                    <a:pt x="106" y="217"/>
                  </a:lnTo>
                  <a:lnTo>
                    <a:pt x="116" y="215"/>
                  </a:lnTo>
                  <a:lnTo>
                    <a:pt x="126" y="211"/>
                  </a:lnTo>
                  <a:lnTo>
                    <a:pt x="136" y="208"/>
                  </a:lnTo>
                  <a:lnTo>
                    <a:pt x="148" y="205"/>
                  </a:lnTo>
                  <a:lnTo>
                    <a:pt x="162" y="205"/>
                  </a:lnTo>
                  <a:lnTo>
                    <a:pt x="177" y="205"/>
                  </a:lnTo>
                  <a:lnTo>
                    <a:pt x="186" y="205"/>
                  </a:lnTo>
                  <a:lnTo>
                    <a:pt x="188" y="200"/>
                  </a:lnTo>
                  <a:lnTo>
                    <a:pt x="192" y="195"/>
                  </a:lnTo>
                  <a:lnTo>
                    <a:pt x="197" y="188"/>
                  </a:lnTo>
                  <a:lnTo>
                    <a:pt x="204" y="183"/>
                  </a:lnTo>
                  <a:lnTo>
                    <a:pt x="212" y="177"/>
                  </a:lnTo>
                  <a:lnTo>
                    <a:pt x="220" y="173"/>
                  </a:lnTo>
                  <a:lnTo>
                    <a:pt x="228" y="171"/>
                  </a:lnTo>
                  <a:lnTo>
                    <a:pt x="234" y="169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102" name="Freeform 103"/>
            <p:cNvSpPr>
              <a:spLocks/>
            </p:cNvSpPr>
            <p:nvPr/>
          </p:nvSpPr>
          <p:spPr bwMode="auto">
            <a:xfrm>
              <a:off x="6213474" y="2466975"/>
              <a:ext cx="107950" cy="101600"/>
            </a:xfrm>
            <a:custGeom>
              <a:avLst/>
              <a:gdLst>
                <a:gd name="T0" fmla="*/ 45 w 222"/>
                <a:gd name="T1" fmla="*/ 1 h 212"/>
                <a:gd name="T2" fmla="*/ 38 w 222"/>
                <a:gd name="T3" fmla="*/ 6 h 212"/>
                <a:gd name="T4" fmla="*/ 28 w 222"/>
                <a:gd name="T5" fmla="*/ 22 h 212"/>
                <a:gd name="T6" fmla="*/ 12 w 222"/>
                <a:gd name="T7" fmla="*/ 50 h 212"/>
                <a:gd name="T8" fmla="*/ 1 w 222"/>
                <a:gd name="T9" fmla="*/ 76 h 212"/>
                <a:gd name="T10" fmla="*/ 1 w 222"/>
                <a:gd name="T11" fmla="*/ 96 h 212"/>
                <a:gd name="T12" fmla="*/ 9 w 222"/>
                <a:gd name="T13" fmla="*/ 113 h 212"/>
                <a:gd name="T14" fmla="*/ 20 w 222"/>
                <a:gd name="T15" fmla="*/ 129 h 212"/>
                <a:gd name="T16" fmla="*/ 29 w 222"/>
                <a:gd name="T17" fmla="*/ 146 h 212"/>
                <a:gd name="T18" fmla="*/ 29 w 222"/>
                <a:gd name="T19" fmla="*/ 168 h 212"/>
                <a:gd name="T20" fmla="*/ 22 w 222"/>
                <a:gd name="T21" fmla="*/ 180 h 212"/>
                <a:gd name="T22" fmla="*/ 13 w 222"/>
                <a:gd name="T23" fmla="*/ 188 h 212"/>
                <a:gd name="T24" fmla="*/ 6 w 222"/>
                <a:gd name="T25" fmla="*/ 198 h 212"/>
                <a:gd name="T26" fmla="*/ 12 w 222"/>
                <a:gd name="T27" fmla="*/ 209 h 212"/>
                <a:gd name="T28" fmla="*/ 21 w 222"/>
                <a:gd name="T29" fmla="*/ 210 h 212"/>
                <a:gd name="T30" fmla="*/ 28 w 222"/>
                <a:gd name="T31" fmla="*/ 200 h 212"/>
                <a:gd name="T32" fmla="*/ 38 w 222"/>
                <a:gd name="T33" fmla="*/ 181 h 212"/>
                <a:gd name="T34" fmla="*/ 44 w 222"/>
                <a:gd name="T35" fmla="*/ 172 h 212"/>
                <a:gd name="T36" fmla="*/ 50 w 222"/>
                <a:gd name="T37" fmla="*/ 164 h 212"/>
                <a:gd name="T38" fmla="*/ 66 w 222"/>
                <a:gd name="T39" fmla="*/ 157 h 212"/>
                <a:gd name="T40" fmla="*/ 104 w 222"/>
                <a:gd name="T41" fmla="*/ 149 h 212"/>
                <a:gd name="T42" fmla="*/ 138 w 222"/>
                <a:gd name="T43" fmla="*/ 138 h 212"/>
                <a:gd name="T44" fmla="*/ 173 w 222"/>
                <a:gd name="T45" fmla="*/ 125 h 212"/>
                <a:gd name="T46" fmla="*/ 197 w 222"/>
                <a:gd name="T47" fmla="*/ 112 h 212"/>
                <a:gd name="T48" fmla="*/ 209 w 222"/>
                <a:gd name="T49" fmla="*/ 101 h 212"/>
                <a:gd name="T50" fmla="*/ 217 w 222"/>
                <a:gd name="T51" fmla="*/ 88 h 212"/>
                <a:gd name="T52" fmla="*/ 222 w 222"/>
                <a:gd name="T53" fmla="*/ 70 h 212"/>
                <a:gd name="T54" fmla="*/ 222 w 222"/>
                <a:gd name="T55" fmla="*/ 54 h 212"/>
                <a:gd name="T56" fmla="*/ 220 w 222"/>
                <a:gd name="T57" fmla="*/ 42 h 212"/>
                <a:gd name="T58" fmla="*/ 212 w 222"/>
                <a:gd name="T59" fmla="*/ 29 h 212"/>
                <a:gd name="T60" fmla="*/ 194 w 222"/>
                <a:gd name="T61" fmla="*/ 14 h 212"/>
                <a:gd name="T62" fmla="*/ 170 w 222"/>
                <a:gd name="T63" fmla="*/ 6 h 212"/>
                <a:gd name="T64" fmla="*/ 129 w 222"/>
                <a:gd name="T65" fmla="*/ 1 h 212"/>
                <a:gd name="T66" fmla="*/ 73 w 222"/>
                <a:gd name="T67" fmla="*/ 1 h 21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22"/>
                <a:gd name="T103" fmla="*/ 0 h 212"/>
                <a:gd name="T104" fmla="*/ 222 w 222"/>
                <a:gd name="T105" fmla="*/ 212 h 21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22" h="212">
                  <a:moveTo>
                    <a:pt x="48" y="1"/>
                  </a:moveTo>
                  <a:lnTo>
                    <a:pt x="45" y="1"/>
                  </a:lnTo>
                  <a:lnTo>
                    <a:pt x="42" y="4"/>
                  </a:lnTo>
                  <a:lnTo>
                    <a:pt x="38" y="6"/>
                  </a:lnTo>
                  <a:lnTo>
                    <a:pt x="36" y="12"/>
                  </a:lnTo>
                  <a:lnTo>
                    <a:pt x="28" y="22"/>
                  </a:lnTo>
                  <a:lnTo>
                    <a:pt x="20" y="36"/>
                  </a:lnTo>
                  <a:lnTo>
                    <a:pt x="12" y="50"/>
                  </a:lnTo>
                  <a:lnTo>
                    <a:pt x="5" y="64"/>
                  </a:lnTo>
                  <a:lnTo>
                    <a:pt x="1" y="76"/>
                  </a:lnTo>
                  <a:lnTo>
                    <a:pt x="0" y="85"/>
                  </a:lnTo>
                  <a:lnTo>
                    <a:pt x="1" y="96"/>
                  </a:lnTo>
                  <a:lnTo>
                    <a:pt x="4" y="105"/>
                  </a:lnTo>
                  <a:lnTo>
                    <a:pt x="9" y="113"/>
                  </a:lnTo>
                  <a:lnTo>
                    <a:pt x="14" y="121"/>
                  </a:lnTo>
                  <a:lnTo>
                    <a:pt x="20" y="129"/>
                  </a:lnTo>
                  <a:lnTo>
                    <a:pt x="25" y="137"/>
                  </a:lnTo>
                  <a:lnTo>
                    <a:pt x="29" y="146"/>
                  </a:lnTo>
                  <a:lnTo>
                    <a:pt x="30" y="157"/>
                  </a:lnTo>
                  <a:lnTo>
                    <a:pt x="29" y="168"/>
                  </a:lnTo>
                  <a:lnTo>
                    <a:pt x="26" y="174"/>
                  </a:lnTo>
                  <a:lnTo>
                    <a:pt x="22" y="180"/>
                  </a:lnTo>
                  <a:lnTo>
                    <a:pt x="17" y="184"/>
                  </a:lnTo>
                  <a:lnTo>
                    <a:pt x="13" y="188"/>
                  </a:lnTo>
                  <a:lnTo>
                    <a:pt x="9" y="192"/>
                  </a:lnTo>
                  <a:lnTo>
                    <a:pt x="6" y="198"/>
                  </a:lnTo>
                  <a:lnTo>
                    <a:pt x="5" y="205"/>
                  </a:lnTo>
                  <a:lnTo>
                    <a:pt x="12" y="209"/>
                  </a:lnTo>
                  <a:lnTo>
                    <a:pt x="17" y="212"/>
                  </a:lnTo>
                  <a:lnTo>
                    <a:pt x="21" y="210"/>
                  </a:lnTo>
                  <a:lnTo>
                    <a:pt x="24" y="206"/>
                  </a:lnTo>
                  <a:lnTo>
                    <a:pt x="28" y="200"/>
                  </a:lnTo>
                  <a:lnTo>
                    <a:pt x="32" y="193"/>
                  </a:lnTo>
                  <a:lnTo>
                    <a:pt x="38" y="181"/>
                  </a:lnTo>
                  <a:lnTo>
                    <a:pt x="42" y="176"/>
                  </a:lnTo>
                  <a:lnTo>
                    <a:pt x="44" y="172"/>
                  </a:lnTo>
                  <a:lnTo>
                    <a:pt x="46" y="168"/>
                  </a:lnTo>
                  <a:lnTo>
                    <a:pt x="50" y="164"/>
                  </a:lnTo>
                  <a:lnTo>
                    <a:pt x="54" y="161"/>
                  </a:lnTo>
                  <a:lnTo>
                    <a:pt x="66" y="157"/>
                  </a:lnTo>
                  <a:lnTo>
                    <a:pt x="78" y="153"/>
                  </a:lnTo>
                  <a:lnTo>
                    <a:pt x="104" y="149"/>
                  </a:lnTo>
                  <a:lnTo>
                    <a:pt x="120" y="145"/>
                  </a:lnTo>
                  <a:lnTo>
                    <a:pt x="138" y="138"/>
                  </a:lnTo>
                  <a:lnTo>
                    <a:pt x="157" y="132"/>
                  </a:lnTo>
                  <a:lnTo>
                    <a:pt x="173" y="125"/>
                  </a:lnTo>
                  <a:lnTo>
                    <a:pt x="189" y="117"/>
                  </a:lnTo>
                  <a:lnTo>
                    <a:pt x="197" y="112"/>
                  </a:lnTo>
                  <a:lnTo>
                    <a:pt x="202" y="106"/>
                  </a:lnTo>
                  <a:lnTo>
                    <a:pt x="209" y="101"/>
                  </a:lnTo>
                  <a:lnTo>
                    <a:pt x="213" y="94"/>
                  </a:lnTo>
                  <a:lnTo>
                    <a:pt x="217" y="88"/>
                  </a:lnTo>
                  <a:lnTo>
                    <a:pt x="220" y="80"/>
                  </a:lnTo>
                  <a:lnTo>
                    <a:pt x="222" y="70"/>
                  </a:lnTo>
                  <a:lnTo>
                    <a:pt x="222" y="61"/>
                  </a:lnTo>
                  <a:lnTo>
                    <a:pt x="222" y="54"/>
                  </a:lnTo>
                  <a:lnTo>
                    <a:pt x="221" y="49"/>
                  </a:lnTo>
                  <a:lnTo>
                    <a:pt x="220" y="42"/>
                  </a:lnTo>
                  <a:lnTo>
                    <a:pt x="217" y="37"/>
                  </a:lnTo>
                  <a:lnTo>
                    <a:pt x="212" y="29"/>
                  </a:lnTo>
                  <a:lnTo>
                    <a:pt x="204" y="21"/>
                  </a:lnTo>
                  <a:lnTo>
                    <a:pt x="194" y="14"/>
                  </a:lnTo>
                  <a:lnTo>
                    <a:pt x="184" y="10"/>
                  </a:lnTo>
                  <a:lnTo>
                    <a:pt x="170" y="6"/>
                  </a:lnTo>
                  <a:lnTo>
                    <a:pt x="158" y="4"/>
                  </a:lnTo>
                  <a:lnTo>
                    <a:pt x="129" y="1"/>
                  </a:lnTo>
                  <a:lnTo>
                    <a:pt x="101" y="0"/>
                  </a:lnTo>
                  <a:lnTo>
                    <a:pt x="73" y="1"/>
                  </a:lnTo>
                  <a:lnTo>
                    <a:pt x="48" y="1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103" name="Freeform 124"/>
            <p:cNvSpPr>
              <a:spLocks/>
            </p:cNvSpPr>
            <p:nvPr/>
          </p:nvSpPr>
          <p:spPr bwMode="auto">
            <a:xfrm>
              <a:off x="7132638" y="1112838"/>
              <a:ext cx="1120775" cy="1465262"/>
            </a:xfrm>
            <a:custGeom>
              <a:avLst/>
              <a:gdLst>
                <a:gd name="T0" fmla="*/ 1105 w 2313"/>
                <a:gd name="T1" fmla="*/ 2677 h 3022"/>
                <a:gd name="T2" fmla="*/ 1170 w 2313"/>
                <a:gd name="T3" fmla="*/ 2613 h 3022"/>
                <a:gd name="T4" fmla="*/ 1342 w 2313"/>
                <a:gd name="T5" fmla="*/ 2422 h 3022"/>
                <a:gd name="T6" fmla="*/ 1545 w 2313"/>
                <a:gd name="T7" fmla="*/ 2317 h 3022"/>
                <a:gd name="T8" fmla="*/ 1633 w 2313"/>
                <a:gd name="T9" fmla="*/ 2277 h 3022"/>
                <a:gd name="T10" fmla="*/ 1702 w 2313"/>
                <a:gd name="T11" fmla="*/ 2441 h 3022"/>
                <a:gd name="T12" fmla="*/ 1841 w 2313"/>
                <a:gd name="T13" fmla="*/ 2380 h 3022"/>
                <a:gd name="T14" fmla="*/ 2019 w 2313"/>
                <a:gd name="T15" fmla="*/ 2314 h 3022"/>
                <a:gd name="T16" fmla="*/ 2071 w 2313"/>
                <a:gd name="T17" fmla="*/ 2065 h 3022"/>
                <a:gd name="T18" fmla="*/ 2142 w 2313"/>
                <a:gd name="T19" fmla="*/ 1963 h 3022"/>
                <a:gd name="T20" fmla="*/ 2207 w 2313"/>
                <a:gd name="T21" fmla="*/ 1777 h 3022"/>
                <a:gd name="T22" fmla="*/ 2250 w 2313"/>
                <a:gd name="T23" fmla="*/ 1507 h 3022"/>
                <a:gd name="T24" fmla="*/ 2303 w 2313"/>
                <a:gd name="T25" fmla="*/ 1360 h 3022"/>
                <a:gd name="T26" fmla="*/ 2109 w 2313"/>
                <a:gd name="T27" fmla="*/ 1300 h 3022"/>
                <a:gd name="T28" fmla="*/ 1826 w 2313"/>
                <a:gd name="T29" fmla="*/ 1326 h 3022"/>
                <a:gd name="T30" fmla="*/ 1708 w 2313"/>
                <a:gd name="T31" fmla="*/ 1471 h 3022"/>
                <a:gd name="T32" fmla="*/ 1600 w 2313"/>
                <a:gd name="T33" fmla="*/ 1443 h 3022"/>
                <a:gd name="T34" fmla="*/ 1748 w 2313"/>
                <a:gd name="T35" fmla="*/ 1299 h 3022"/>
                <a:gd name="T36" fmla="*/ 1702 w 2313"/>
                <a:gd name="T37" fmla="*/ 1052 h 3022"/>
                <a:gd name="T38" fmla="*/ 1478 w 2313"/>
                <a:gd name="T39" fmla="*/ 978 h 3022"/>
                <a:gd name="T40" fmla="*/ 1478 w 2313"/>
                <a:gd name="T41" fmla="*/ 882 h 3022"/>
                <a:gd name="T42" fmla="*/ 1668 w 2313"/>
                <a:gd name="T43" fmla="*/ 836 h 3022"/>
                <a:gd name="T44" fmla="*/ 1685 w 2313"/>
                <a:gd name="T45" fmla="*/ 655 h 3022"/>
                <a:gd name="T46" fmla="*/ 1844 w 2313"/>
                <a:gd name="T47" fmla="*/ 654 h 3022"/>
                <a:gd name="T48" fmla="*/ 1926 w 2313"/>
                <a:gd name="T49" fmla="*/ 534 h 3022"/>
                <a:gd name="T50" fmla="*/ 2051 w 2313"/>
                <a:gd name="T51" fmla="*/ 449 h 3022"/>
                <a:gd name="T52" fmla="*/ 2029 w 2313"/>
                <a:gd name="T53" fmla="*/ 339 h 3022"/>
                <a:gd name="T54" fmla="*/ 1893 w 2313"/>
                <a:gd name="T55" fmla="*/ 295 h 3022"/>
                <a:gd name="T56" fmla="*/ 1758 w 2313"/>
                <a:gd name="T57" fmla="*/ 289 h 3022"/>
                <a:gd name="T58" fmla="*/ 1782 w 2313"/>
                <a:gd name="T59" fmla="*/ 173 h 3022"/>
                <a:gd name="T60" fmla="*/ 1674 w 2313"/>
                <a:gd name="T61" fmla="*/ 0 h 3022"/>
                <a:gd name="T62" fmla="*/ 1408 w 2313"/>
                <a:gd name="T63" fmla="*/ 200 h 3022"/>
                <a:gd name="T64" fmla="*/ 1433 w 2313"/>
                <a:gd name="T65" fmla="*/ 346 h 3022"/>
                <a:gd name="T66" fmla="*/ 1538 w 2313"/>
                <a:gd name="T67" fmla="*/ 450 h 3022"/>
                <a:gd name="T68" fmla="*/ 1416 w 2313"/>
                <a:gd name="T69" fmla="*/ 463 h 3022"/>
                <a:gd name="T70" fmla="*/ 1127 w 2313"/>
                <a:gd name="T71" fmla="*/ 511 h 3022"/>
                <a:gd name="T72" fmla="*/ 589 w 2313"/>
                <a:gd name="T73" fmla="*/ 914 h 3022"/>
                <a:gd name="T74" fmla="*/ 343 w 2313"/>
                <a:gd name="T75" fmla="*/ 1324 h 3022"/>
                <a:gd name="T76" fmla="*/ 242 w 2313"/>
                <a:gd name="T77" fmla="*/ 1523 h 3022"/>
                <a:gd name="T78" fmla="*/ 435 w 2313"/>
                <a:gd name="T79" fmla="*/ 1568 h 3022"/>
                <a:gd name="T80" fmla="*/ 515 w 2313"/>
                <a:gd name="T81" fmla="*/ 1641 h 3022"/>
                <a:gd name="T82" fmla="*/ 455 w 2313"/>
                <a:gd name="T83" fmla="*/ 1732 h 3022"/>
                <a:gd name="T84" fmla="*/ 291 w 2313"/>
                <a:gd name="T85" fmla="*/ 1768 h 3022"/>
                <a:gd name="T86" fmla="*/ 195 w 2313"/>
                <a:gd name="T87" fmla="*/ 1769 h 3022"/>
                <a:gd name="T88" fmla="*/ 151 w 2313"/>
                <a:gd name="T89" fmla="*/ 1992 h 3022"/>
                <a:gd name="T90" fmla="*/ 0 w 2313"/>
                <a:gd name="T91" fmla="*/ 2185 h 3022"/>
                <a:gd name="T92" fmla="*/ 83 w 2313"/>
                <a:gd name="T93" fmla="*/ 2237 h 3022"/>
                <a:gd name="T94" fmla="*/ 262 w 2313"/>
                <a:gd name="T95" fmla="*/ 2364 h 3022"/>
                <a:gd name="T96" fmla="*/ 223 w 2313"/>
                <a:gd name="T97" fmla="*/ 2474 h 3022"/>
                <a:gd name="T98" fmla="*/ 182 w 2313"/>
                <a:gd name="T99" fmla="*/ 2611 h 3022"/>
                <a:gd name="T100" fmla="*/ 131 w 2313"/>
                <a:gd name="T101" fmla="*/ 2762 h 3022"/>
                <a:gd name="T102" fmla="*/ 200 w 2313"/>
                <a:gd name="T103" fmla="*/ 2829 h 3022"/>
                <a:gd name="T104" fmla="*/ 311 w 2313"/>
                <a:gd name="T105" fmla="*/ 2887 h 3022"/>
                <a:gd name="T106" fmla="*/ 441 w 2313"/>
                <a:gd name="T107" fmla="*/ 2914 h 3022"/>
                <a:gd name="T108" fmla="*/ 548 w 2313"/>
                <a:gd name="T109" fmla="*/ 2950 h 3022"/>
                <a:gd name="T110" fmla="*/ 705 w 2313"/>
                <a:gd name="T111" fmla="*/ 3010 h 3022"/>
                <a:gd name="T112" fmla="*/ 837 w 2313"/>
                <a:gd name="T113" fmla="*/ 2969 h 3022"/>
                <a:gd name="T114" fmla="*/ 977 w 2313"/>
                <a:gd name="T115" fmla="*/ 2890 h 3022"/>
                <a:gd name="T116" fmla="*/ 1084 w 2313"/>
                <a:gd name="T117" fmla="*/ 2799 h 302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313"/>
                <a:gd name="T178" fmla="*/ 0 h 3022"/>
                <a:gd name="T179" fmla="*/ 2313 w 2313"/>
                <a:gd name="T180" fmla="*/ 3022 h 302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313" h="3022">
                  <a:moveTo>
                    <a:pt x="1091" y="2799"/>
                  </a:moveTo>
                  <a:lnTo>
                    <a:pt x="1087" y="2786"/>
                  </a:lnTo>
                  <a:lnTo>
                    <a:pt x="1085" y="2773"/>
                  </a:lnTo>
                  <a:lnTo>
                    <a:pt x="1084" y="2759"/>
                  </a:lnTo>
                  <a:lnTo>
                    <a:pt x="1084" y="2746"/>
                  </a:lnTo>
                  <a:lnTo>
                    <a:pt x="1085" y="2730"/>
                  </a:lnTo>
                  <a:lnTo>
                    <a:pt x="1085" y="2717"/>
                  </a:lnTo>
                  <a:lnTo>
                    <a:pt x="1088" y="2706"/>
                  </a:lnTo>
                  <a:lnTo>
                    <a:pt x="1089" y="2698"/>
                  </a:lnTo>
                  <a:lnTo>
                    <a:pt x="1093" y="2690"/>
                  </a:lnTo>
                  <a:lnTo>
                    <a:pt x="1096" y="2685"/>
                  </a:lnTo>
                  <a:lnTo>
                    <a:pt x="1101" y="2681"/>
                  </a:lnTo>
                  <a:lnTo>
                    <a:pt x="1105" y="2677"/>
                  </a:lnTo>
                  <a:lnTo>
                    <a:pt x="1117" y="2671"/>
                  </a:lnTo>
                  <a:lnTo>
                    <a:pt x="1131" y="2667"/>
                  </a:lnTo>
                  <a:lnTo>
                    <a:pt x="1137" y="2663"/>
                  </a:lnTo>
                  <a:lnTo>
                    <a:pt x="1145" y="2659"/>
                  </a:lnTo>
                  <a:lnTo>
                    <a:pt x="1153" y="2655"/>
                  </a:lnTo>
                  <a:lnTo>
                    <a:pt x="1162" y="2649"/>
                  </a:lnTo>
                  <a:lnTo>
                    <a:pt x="1165" y="2647"/>
                  </a:lnTo>
                  <a:lnTo>
                    <a:pt x="1168" y="2643"/>
                  </a:lnTo>
                  <a:lnTo>
                    <a:pt x="1169" y="2641"/>
                  </a:lnTo>
                  <a:lnTo>
                    <a:pt x="1170" y="2637"/>
                  </a:lnTo>
                  <a:lnTo>
                    <a:pt x="1172" y="2630"/>
                  </a:lnTo>
                  <a:lnTo>
                    <a:pt x="1170" y="2621"/>
                  </a:lnTo>
                  <a:lnTo>
                    <a:pt x="1170" y="2613"/>
                  </a:lnTo>
                  <a:lnTo>
                    <a:pt x="1170" y="2605"/>
                  </a:lnTo>
                  <a:lnTo>
                    <a:pt x="1172" y="2597"/>
                  </a:lnTo>
                  <a:lnTo>
                    <a:pt x="1174" y="2589"/>
                  </a:lnTo>
                  <a:lnTo>
                    <a:pt x="1209" y="2561"/>
                  </a:lnTo>
                  <a:lnTo>
                    <a:pt x="1241" y="2537"/>
                  </a:lnTo>
                  <a:lnTo>
                    <a:pt x="1256" y="2525"/>
                  </a:lnTo>
                  <a:lnTo>
                    <a:pt x="1270" y="2512"/>
                  </a:lnTo>
                  <a:lnTo>
                    <a:pt x="1284" y="2497"/>
                  </a:lnTo>
                  <a:lnTo>
                    <a:pt x="1294" y="2481"/>
                  </a:lnTo>
                  <a:lnTo>
                    <a:pt x="1306" y="2465"/>
                  </a:lnTo>
                  <a:lnTo>
                    <a:pt x="1318" y="2449"/>
                  </a:lnTo>
                  <a:lnTo>
                    <a:pt x="1330" y="2436"/>
                  </a:lnTo>
                  <a:lnTo>
                    <a:pt x="1342" y="2422"/>
                  </a:lnTo>
                  <a:lnTo>
                    <a:pt x="1354" y="2410"/>
                  </a:lnTo>
                  <a:lnTo>
                    <a:pt x="1368" y="2400"/>
                  </a:lnTo>
                  <a:lnTo>
                    <a:pt x="1381" y="2389"/>
                  </a:lnTo>
                  <a:lnTo>
                    <a:pt x="1394" y="2380"/>
                  </a:lnTo>
                  <a:lnTo>
                    <a:pt x="1409" y="2372"/>
                  </a:lnTo>
                  <a:lnTo>
                    <a:pt x="1424" y="2364"/>
                  </a:lnTo>
                  <a:lnTo>
                    <a:pt x="1440" y="2356"/>
                  </a:lnTo>
                  <a:lnTo>
                    <a:pt x="1456" y="2349"/>
                  </a:lnTo>
                  <a:lnTo>
                    <a:pt x="1492" y="2336"/>
                  </a:lnTo>
                  <a:lnTo>
                    <a:pt x="1530" y="2324"/>
                  </a:lnTo>
                  <a:lnTo>
                    <a:pt x="1536" y="2322"/>
                  </a:lnTo>
                  <a:lnTo>
                    <a:pt x="1541" y="2320"/>
                  </a:lnTo>
                  <a:lnTo>
                    <a:pt x="1545" y="2317"/>
                  </a:lnTo>
                  <a:lnTo>
                    <a:pt x="1550" y="2313"/>
                  </a:lnTo>
                  <a:lnTo>
                    <a:pt x="1558" y="2305"/>
                  </a:lnTo>
                  <a:lnTo>
                    <a:pt x="1568" y="2294"/>
                  </a:lnTo>
                  <a:lnTo>
                    <a:pt x="1577" y="2285"/>
                  </a:lnTo>
                  <a:lnTo>
                    <a:pt x="1588" y="2277"/>
                  </a:lnTo>
                  <a:lnTo>
                    <a:pt x="1593" y="2274"/>
                  </a:lnTo>
                  <a:lnTo>
                    <a:pt x="1600" y="2272"/>
                  </a:lnTo>
                  <a:lnTo>
                    <a:pt x="1606" y="2270"/>
                  </a:lnTo>
                  <a:lnTo>
                    <a:pt x="1614" y="2270"/>
                  </a:lnTo>
                  <a:lnTo>
                    <a:pt x="1620" y="2270"/>
                  </a:lnTo>
                  <a:lnTo>
                    <a:pt x="1625" y="2272"/>
                  </a:lnTo>
                  <a:lnTo>
                    <a:pt x="1629" y="2274"/>
                  </a:lnTo>
                  <a:lnTo>
                    <a:pt x="1633" y="2277"/>
                  </a:lnTo>
                  <a:lnTo>
                    <a:pt x="1640" y="2286"/>
                  </a:lnTo>
                  <a:lnTo>
                    <a:pt x="1645" y="2297"/>
                  </a:lnTo>
                  <a:lnTo>
                    <a:pt x="1653" y="2325"/>
                  </a:lnTo>
                  <a:lnTo>
                    <a:pt x="1660" y="2357"/>
                  </a:lnTo>
                  <a:lnTo>
                    <a:pt x="1664" y="2373"/>
                  </a:lnTo>
                  <a:lnTo>
                    <a:pt x="1668" y="2389"/>
                  </a:lnTo>
                  <a:lnTo>
                    <a:pt x="1672" y="2404"/>
                  </a:lnTo>
                  <a:lnTo>
                    <a:pt x="1678" y="2417"/>
                  </a:lnTo>
                  <a:lnTo>
                    <a:pt x="1682" y="2424"/>
                  </a:lnTo>
                  <a:lnTo>
                    <a:pt x="1686" y="2429"/>
                  </a:lnTo>
                  <a:lnTo>
                    <a:pt x="1692" y="2433"/>
                  </a:lnTo>
                  <a:lnTo>
                    <a:pt x="1696" y="2437"/>
                  </a:lnTo>
                  <a:lnTo>
                    <a:pt x="1702" y="2441"/>
                  </a:lnTo>
                  <a:lnTo>
                    <a:pt x="1708" y="2442"/>
                  </a:lnTo>
                  <a:lnTo>
                    <a:pt x="1716" y="2444"/>
                  </a:lnTo>
                  <a:lnTo>
                    <a:pt x="1722" y="2445"/>
                  </a:lnTo>
                  <a:lnTo>
                    <a:pt x="1729" y="2444"/>
                  </a:lnTo>
                  <a:lnTo>
                    <a:pt x="1734" y="2442"/>
                  </a:lnTo>
                  <a:lnTo>
                    <a:pt x="1741" y="2441"/>
                  </a:lnTo>
                  <a:lnTo>
                    <a:pt x="1746" y="2438"/>
                  </a:lnTo>
                  <a:lnTo>
                    <a:pt x="1760" y="2430"/>
                  </a:lnTo>
                  <a:lnTo>
                    <a:pt x="1773" y="2422"/>
                  </a:lnTo>
                  <a:lnTo>
                    <a:pt x="1796" y="2404"/>
                  </a:lnTo>
                  <a:lnTo>
                    <a:pt x="1813" y="2390"/>
                  </a:lnTo>
                  <a:lnTo>
                    <a:pt x="1826" y="2385"/>
                  </a:lnTo>
                  <a:lnTo>
                    <a:pt x="1841" y="2380"/>
                  </a:lnTo>
                  <a:lnTo>
                    <a:pt x="1857" y="2377"/>
                  </a:lnTo>
                  <a:lnTo>
                    <a:pt x="1874" y="2374"/>
                  </a:lnTo>
                  <a:lnTo>
                    <a:pt x="1909" y="2370"/>
                  </a:lnTo>
                  <a:lnTo>
                    <a:pt x="1943" y="2366"/>
                  </a:lnTo>
                  <a:lnTo>
                    <a:pt x="1959" y="2364"/>
                  </a:lnTo>
                  <a:lnTo>
                    <a:pt x="1974" y="2358"/>
                  </a:lnTo>
                  <a:lnTo>
                    <a:pt x="1987" y="2353"/>
                  </a:lnTo>
                  <a:lnTo>
                    <a:pt x="1999" y="2345"/>
                  </a:lnTo>
                  <a:lnTo>
                    <a:pt x="2005" y="2340"/>
                  </a:lnTo>
                  <a:lnTo>
                    <a:pt x="2010" y="2334"/>
                  </a:lnTo>
                  <a:lnTo>
                    <a:pt x="2014" y="2329"/>
                  </a:lnTo>
                  <a:lnTo>
                    <a:pt x="2017" y="2322"/>
                  </a:lnTo>
                  <a:lnTo>
                    <a:pt x="2019" y="2314"/>
                  </a:lnTo>
                  <a:lnTo>
                    <a:pt x="2022" y="2306"/>
                  </a:lnTo>
                  <a:lnTo>
                    <a:pt x="2023" y="2298"/>
                  </a:lnTo>
                  <a:lnTo>
                    <a:pt x="2023" y="2288"/>
                  </a:lnTo>
                  <a:lnTo>
                    <a:pt x="2023" y="2269"/>
                  </a:lnTo>
                  <a:lnTo>
                    <a:pt x="2023" y="2253"/>
                  </a:lnTo>
                  <a:lnTo>
                    <a:pt x="2023" y="2241"/>
                  </a:lnTo>
                  <a:lnTo>
                    <a:pt x="2023" y="2228"/>
                  </a:lnTo>
                  <a:lnTo>
                    <a:pt x="2025" y="2204"/>
                  </a:lnTo>
                  <a:lnTo>
                    <a:pt x="2029" y="2182"/>
                  </a:lnTo>
                  <a:lnTo>
                    <a:pt x="2034" y="2161"/>
                  </a:lnTo>
                  <a:lnTo>
                    <a:pt x="2041" y="2142"/>
                  </a:lnTo>
                  <a:lnTo>
                    <a:pt x="2057" y="2104"/>
                  </a:lnTo>
                  <a:lnTo>
                    <a:pt x="2071" y="2065"/>
                  </a:lnTo>
                  <a:lnTo>
                    <a:pt x="2077" y="2030"/>
                  </a:lnTo>
                  <a:lnTo>
                    <a:pt x="2081" y="1997"/>
                  </a:lnTo>
                  <a:lnTo>
                    <a:pt x="2082" y="1982"/>
                  </a:lnTo>
                  <a:lnTo>
                    <a:pt x="2086" y="1967"/>
                  </a:lnTo>
                  <a:lnTo>
                    <a:pt x="2089" y="1960"/>
                  </a:lnTo>
                  <a:lnTo>
                    <a:pt x="2093" y="1953"/>
                  </a:lnTo>
                  <a:lnTo>
                    <a:pt x="2097" y="1945"/>
                  </a:lnTo>
                  <a:lnTo>
                    <a:pt x="2102" y="1939"/>
                  </a:lnTo>
                  <a:lnTo>
                    <a:pt x="2114" y="1948"/>
                  </a:lnTo>
                  <a:lnTo>
                    <a:pt x="2123" y="1956"/>
                  </a:lnTo>
                  <a:lnTo>
                    <a:pt x="2129" y="1959"/>
                  </a:lnTo>
                  <a:lnTo>
                    <a:pt x="2135" y="1961"/>
                  </a:lnTo>
                  <a:lnTo>
                    <a:pt x="2142" y="1963"/>
                  </a:lnTo>
                  <a:lnTo>
                    <a:pt x="2150" y="1963"/>
                  </a:lnTo>
                  <a:lnTo>
                    <a:pt x="2162" y="1961"/>
                  </a:lnTo>
                  <a:lnTo>
                    <a:pt x="2174" y="1959"/>
                  </a:lnTo>
                  <a:lnTo>
                    <a:pt x="2183" y="1953"/>
                  </a:lnTo>
                  <a:lnTo>
                    <a:pt x="2193" y="1948"/>
                  </a:lnTo>
                  <a:lnTo>
                    <a:pt x="2203" y="1943"/>
                  </a:lnTo>
                  <a:lnTo>
                    <a:pt x="2214" y="1937"/>
                  </a:lnTo>
                  <a:lnTo>
                    <a:pt x="2226" y="1935"/>
                  </a:lnTo>
                  <a:lnTo>
                    <a:pt x="2241" y="1933"/>
                  </a:lnTo>
                  <a:lnTo>
                    <a:pt x="2231" y="1896"/>
                  </a:lnTo>
                  <a:lnTo>
                    <a:pt x="2223" y="1857"/>
                  </a:lnTo>
                  <a:lnTo>
                    <a:pt x="2215" y="1817"/>
                  </a:lnTo>
                  <a:lnTo>
                    <a:pt x="2207" y="1777"/>
                  </a:lnTo>
                  <a:lnTo>
                    <a:pt x="2199" y="1736"/>
                  </a:lnTo>
                  <a:lnTo>
                    <a:pt x="2191" y="1693"/>
                  </a:lnTo>
                  <a:lnTo>
                    <a:pt x="2183" y="1651"/>
                  </a:lnTo>
                  <a:lnTo>
                    <a:pt x="2174" y="1608"/>
                  </a:lnTo>
                  <a:lnTo>
                    <a:pt x="2173" y="1603"/>
                  </a:lnTo>
                  <a:lnTo>
                    <a:pt x="2173" y="1597"/>
                  </a:lnTo>
                  <a:lnTo>
                    <a:pt x="2174" y="1592"/>
                  </a:lnTo>
                  <a:lnTo>
                    <a:pt x="2175" y="1587"/>
                  </a:lnTo>
                  <a:lnTo>
                    <a:pt x="2181" y="1576"/>
                  </a:lnTo>
                  <a:lnTo>
                    <a:pt x="2189" y="1565"/>
                  </a:lnTo>
                  <a:lnTo>
                    <a:pt x="2210" y="1543"/>
                  </a:lnTo>
                  <a:lnTo>
                    <a:pt x="2237" y="1519"/>
                  </a:lnTo>
                  <a:lnTo>
                    <a:pt x="2250" y="1507"/>
                  </a:lnTo>
                  <a:lnTo>
                    <a:pt x="2265" y="1493"/>
                  </a:lnTo>
                  <a:lnTo>
                    <a:pt x="2277" y="1480"/>
                  </a:lnTo>
                  <a:lnTo>
                    <a:pt x="2289" y="1465"/>
                  </a:lnTo>
                  <a:lnTo>
                    <a:pt x="2298" y="1451"/>
                  </a:lnTo>
                  <a:lnTo>
                    <a:pt x="2306" y="1436"/>
                  </a:lnTo>
                  <a:lnTo>
                    <a:pt x="2309" y="1428"/>
                  </a:lnTo>
                  <a:lnTo>
                    <a:pt x="2311" y="1420"/>
                  </a:lnTo>
                  <a:lnTo>
                    <a:pt x="2313" y="1411"/>
                  </a:lnTo>
                  <a:lnTo>
                    <a:pt x="2313" y="1403"/>
                  </a:lnTo>
                  <a:lnTo>
                    <a:pt x="2313" y="1392"/>
                  </a:lnTo>
                  <a:lnTo>
                    <a:pt x="2310" y="1382"/>
                  </a:lnTo>
                  <a:lnTo>
                    <a:pt x="2307" y="1371"/>
                  </a:lnTo>
                  <a:lnTo>
                    <a:pt x="2303" y="1360"/>
                  </a:lnTo>
                  <a:lnTo>
                    <a:pt x="2298" y="1351"/>
                  </a:lnTo>
                  <a:lnTo>
                    <a:pt x="2291" y="1340"/>
                  </a:lnTo>
                  <a:lnTo>
                    <a:pt x="2283" y="1331"/>
                  </a:lnTo>
                  <a:lnTo>
                    <a:pt x="2274" y="1322"/>
                  </a:lnTo>
                  <a:lnTo>
                    <a:pt x="2263" y="1314"/>
                  </a:lnTo>
                  <a:lnTo>
                    <a:pt x="2250" y="1307"/>
                  </a:lnTo>
                  <a:lnTo>
                    <a:pt x="2237" y="1300"/>
                  </a:lnTo>
                  <a:lnTo>
                    <a:pt x="2221" y="1296"/>
                  </a:lnTo>
                  <a:lnTo>
                    <a:pt x="2205" y="1294"/>
                  </a:lnTo>
                  <a:lnTo>
                    <a:pt x="2186" y="1292"/>
                  </a:lnTo>
                  <a:lnTo>
                    <a:pt x="2166" y="1292"/>
                  </a:lnTo>
                  <a:lnTo>
                    <a:pt x="2145" y="1295"/>
                  </a:lnTo>
                  <a:lnTo>
                    <a:pt x="2109" y="1300"/>
                  </a:lnTo>
                  <a:lnTo>
                    <a:pt x="2074" y="1303"/>
                  </a:lnTo>
                  <a:lnTo>
                    <a:pt x="2042" y="1304"/>
                  </a:lnTo>
                  <a:lnTo>
                    <a:pt x="2010" y="1304"/>
                  </a:lnTo>
                  <a:lnTo>
                    <a:pt x="1981" y="1303"/>
                  </a:lnTo>
                  <a:lnTo>
                    <a:pt x="1951" y="1303"/>
                  </a:lnTo>
                  <a:lnTo>
                    <a:pt x="1925" y="1303"/>
                  </a:lnTo>
                  <a:lnTo>
                    <a:pt x="1898" y="1306"/>
                  </a:lnTo>
                  <a:lnTo>
                    <a:pt x="1885" y="1307"/>
                  </a:lnTo>
                  <a:lnTo>
                    <a:pt x="1873" y="1310"/>
                  </a:lnTo>
                  <a:lnTo>
                    <a:pt x="1861" y="1312"/>
                  </a:lnTo>
                  <a:lnTo>
                    <a:pt x="1849" y="1316"/>
                  </a:lnTo>
                  <a:lnTo>
                    <a:pt x="1837" y="1320"/>
                  </a:lnTo>
                  <a:lnTo>
                    <a:pt x="1826" y="1326"/>
                  </a:lnTo>
                  <a:lnTo>
                    <a:pt x="1816" y="1332"/>
                  </a:lnTo>
                  <a:lnTo>
                    <a:pt x="1805" y="1340"/>
                  </a:lnTo>
                  <a:lnTo>
                    <a:pt x="1794" y="1350"/>
                  </a:lnTo>
                  <a:lnTo>
                    <a:pt x="1784" y="1359"/>
                  </a:lnTo>
                  <a:lnTo>
                    <a:pt x="1774" y="1371"/>
                  </a:lnTo>
                  <a:lnTo>
                    <a:pt x="1765" y="1384"/>
                  </a:lnTo>
                  <a:lnTo>
                    <a:pt x="1756" y="1397"/>
                  </a:lnTo>
                  <a:lnTo>
                    <a:pt x="1746" y="1413"/>
                  </a:lnTo>
                  <a:lnTo>
                    <a:pt x="1737" y="1432"/>
                  </a:lnTo>
                  <a:lnTo>
                    <a:pt x="1729" y="1451"/>
                  </a:lnTo>
                  <a:lnTo>
                    <a:pt x="1722" y="1459"/>
                  </a:lnTo>
                  <a:lnTo>
                    <a:pt x="1714" y="1465"/>
                  </a:lnTo>
                  <a:lnTo>
                    <a:pt x="1708" y="1471"/>
                  </a:lnTo>
                  <a:lnTo>
                    <a:pt x="1701" y="1475"/>
                  </a:lnTo>
                  <a:lnTo>
                    <a:pt x="1693" y="1479"/>
                  </a:lnTo>
                  <a:lnTo>
                    <a:pt x="1686" y="1483"/>
                  </a:lnTo>
                  <a:lnTo>
                    <a:pt x="1680" y="1484"/>
                  </a:lnTo>
                  <a:lnTo>
                    <a:pt x="1672" y="1485"/>
                  </a:lnTo>
                  <a:lnTo>
                    <a:pt x="1658" y="1487"/>
                  </a:lnTo>
                  <a:lnTo>
                    <a:pt x="1645" y="1485"/>
                  </a:lnTo>
                  <a:lnTo>
                    <a:pt x="1633" y="1483"/>
                  </a:lnTo>
                  <a:lnTo>
                    <a:pt x="1622" y="1476"/>
                  </a:lnTo>
                  <a:lnTo>
                    <a:pt x="1613" y="1469"/>
                  </a:lnTo>
                  <a:lnTo>
                    <a:pt x="1606" y="1461"/>
                  </a:lnTo>
                  <a:lnTo>
                    <a:pt x="1601" y="1452"/>
                  </a:lnTo>
                  <a:lnTo>
                    <a:pt x="1600" y="1443"/>
                  </a:lnTo>
                  <a:lnTo>
                    <a:pt x="1598" y="1437"/>
                  </a:lnTo>
                  <a:lnTo>
                    <a:pt x="1600" y="1432"/>
                  </a:lnTo>
                  <a:lnTo>
                    <a:pt x="1601" y="1427"/>
                  </a:lnTo>
                  <a:lnTo>
                    <a:pt x="1602" y="1423"/>
                  </a:lnTo>
                  <a:lnTo>
                    <a:pt x="1606" y="1417"/>
                  </a:lnTo>
                  <a:lnTo>
                    <a:pt x="1610" y="1412"/>
                  </a:lnTo>
                  <a:lnTo>
                    <a:pt x="1614" y="1408"/>
                  </a:lnTo>
                  <a:lnTo>
                    <a:pt x="1620" y="1403"/>
                  </a:lnTo>
                  <a:lnTo>
                    <a:pt x="1673" y="1366"/>
                  </a:lnTo>
                  <a:lnTo>
                    <a:pt x="1721" y="1331"/>
                  </a:lnTo>
                  <a:lnTo>
                    <a:pt x="1732" y="1322"/>
                  </a:lnTo>
                  <a:lnTo>
                    <a:pt x="1741" y="1311"/>
                  </a:lnTo>
                  <a:lnTo>
                    <a:pt x="1748" y="1299"/>
                  </a:lnTo>
                  <a:lnTo>
                    <a:pt x="1754" y="1286"/>
                  </a:lnTo>
                  <a:lnTo>
                    <a:pt x="1758" y="1270"/>
                  </a:lnTo>
                  <a:lnTo>
                    <a:pt x="1761" y="1252"/>
                  </a:lnTo>
                  <a:lnTo>
                    <a:pt x="1761" y="1232"/>
                  </a:lnTo>
                  <a:lnTo>
                    <a:pt x="1758" y="1211"/>
                  </a:lnTo>
                  <a:lnTo>
                    <a:pt x="1754" y="1183"/>
                  </a:lnTo>
                  <a:lnTo>
                    <a:pt x="1750" y="1158"/>
                  </a:lnTo>
                  <a:lnTo>
                    <a:pt x="1744" y="1134"/>
                  </a:lnTo>
                  <a:lnTo>
                    <a:pt x="1737" y="1114"/>
                  </a:lnTo>
                  <a:lnTo>
                    <a:pt x="1729" y="1095"/>
                  </a:lnTo>
                  <a:lnTo>
                    <a:pt x="1721" y="1079"/>
                  </a:lnTo>
                  <a:lnTo>
                    <a:pt x="1712" y="1066"/>
                  </a:lnTo>
                  <a:lnTo>
                    <a:pt x="1702" y="1052"/>
                  </a:lnTo>
                  <a:lnTo>
                    <a:pt x="1692" y="1042"/>
                  </a:lnTo>
                  <a:lnTo>
                    <a:pt x="1681" y="1032"/>
                  </a:lnTo>
                  <a:lnTo>
                    <a:pt x="1669" y="1026"/>
                  </a:lnTo>
                  <a:lnTo>
                    <a:pt x="1658" y="1019"/>
                  </a:lnTo>
                  <a:lnTo>
                    <a:pt x="1646" y="1014"/>
                  </a:lnTo>
                  <a:lnTo>
                    <a:pt x="1633" y="1008"/>
                  </a:lnTo>
                  <a:lnTo>
                    <a:pt x="1621" y="1006"/>
                  </a:lnTo>
                  <a:lnTo>
                    <a:pt x="1608" y="1003"/>
                  </a:lnTo>
                  <a:lnTo>
                    <a:pt x="1557" y="995"/>
                  </a:lnTo>
                  <a:lnTo>
                    <a:pt x="1510" y="988"/>
                  </a:lnTo>
                  <a:lnTo>
                    <a:pt x="1498" y="986"/>
                  </a:lnTo>
                  <a:lnTo>
                    <a:pt x="1488" y="982"/>
                  </a:lnTo>
                  <a:lnTo>
                    <a:pt x="1478" y="978"/>
                  </a:lnTo>
                  <a:lnTo>
                    <a:pt x="1469" y="972"/>
                  </a:lnTo>
                  <a:lnTo>
                    <a:pt x="1461" y="967"/>
                  </a:lnTo>
                  <a:lnTo>
                    <a:pt x="1453" y="959"/>
                  </a:lnTo>
                  <a:lnTo>
                    <a:pt x="1446" y="950"/>
                  </a:lnTo>
                  <a:lnTo>
                    <a:pt x="1440" y="939"/>
                  </a:lnTo>
                  <a:lnTo>
                    <a:pt x="1440" y="927"/>
                  </a:lnTo>
                  <a:lnTo>
                    <a:pt x="1441" y="916"/>
                  </a:lnTo>
                  <a:lnTo>
                    <a:pt x="1444" y="907"/>
                  </a:lnTo>
                  <a:lnTo>
                    <a:pt x="1448" y="899"/>
                  </a:lnTo>
                  <a:lnTo>
                    <a:pt x="1454" y="892"/>
                  </a:lnTo>
                  <a:lnTo>
                    <a:pt x="1461" y="888"/>
                  </a:lnTo>
                  <a:lnTo>
                    <a:pt x="1469" y="884"/>
                  </a:lnTo>
                  <a:lnTo>
                    <a:pt x="1478" y="882"/>
                  </a:lnTo>
                  <a:lnTo>
                    <a:pt x="1498" y="878"/>
                  </a:lnTo>
                  <a:lnTo>
                    <a:pt x="1521" y="878"/>
                  </a:lnTo>
                  <a:lnTo>
                    <a:pt x="1545" y="878"/>
                  </a:lnTo>
                  <a:lnTo>
                    <a:pt x="1569" y="878"/>
                  </a:lnTo>
                  <a:lnTo>
                    <a:pt x="1593" y="878"/>
                  </a:lnTo>
                  <a:lnTo>
                    <a:pt x="1616" y="875"/>
                  </a:lnTo>
                  <a:lnTo>
                    <a:pt x="1625" y="874"/>
                  </a:lnTo>
                  <a:lnTo>
                    <a:pt x="1636" y="870"/>
                  </a:lnTo>
                  <a:lnTo>
                    <a:pt x="1644" y="866"/>
                  </a:lnTo>
                  <a:lnTo>
                    <a:pt x="1652" y="860"/>
                  </a:lnTo>
                  <a:lnTo>
                    <a:pt x="1658" y="854"/>
                  </a:lnTo>
                  <a:lnTo>
                    <a:pt x="1664" y="846"/>
                  </a:lnTo>
                  <a:lnTo>
                    <a:pt x="1668" y="836"/>
                  </a:lnTo>
                  <a:lnTo>
                    <a:pt x="1670" y="824"/>
                  </a:lnTo>
                  <a:lnTo>
                    <a:pt x="1670" y="811"/>
                  </a:lnTo>
                  <a:lnTo>
                    <a:pt x="1670" y="797"/>
                  </a:lnTo>
                  <a:lnTo>
                    <a:pt x="1668" y="778"/>
                  </a:lnTo>
                  <a:lnTo>
                    <a:pt x="1662" y="759"/>
                  </a:lnTo>
                  <a:lnTo>
                    <a:pt x="1660" y="735"/>
                  </a:lnTo>
                  <a:lnTo>
                    <a:pt x="1660" y="717"/>
                  </a:lnTo>
                  <a:lnTo>
                    <a:pt x="1661" y="699"/>
                  </a:lnTo>
                  <a:lnTo>
                    <a:pt x="1664" y="686"/>
                  </a:lnTo>
                  <a:lnTo>
                    <a:pt x="1666" y="675"/>
                  </a:lnTo>
                  <a:lnTo>
                    <a:pt x="1672" y="667"/>
                  </a:lnTo>
                  <a:lnTo>
                    <a:pt x="1678" y="661"/>
                  </a:lnTo>
                  <a:lnTo>
                    <a:pt x="1685" y="655"/>
                  </a:lnTo>
                  <a:lnTo>
                    <a:pt x="1693" y="653"/>
                  </a:lnTo>
                  <a:lnTo>
                    <a:pt x="1701" y="651"/>
                  </a:lnTo>
                  <a:lnTo>
                    <a:pt x="1709" y="651"/>
                  </a:lnTo>
                  <a:lnTo>
                    <a:pt x="1718" y="651"/>
                  </a:lnTo>
                  <a:lnTo>
                    <a:pt x="1736" y="654"/>
                  </a:lnTo>
                  <a:lnTo>
                    <a:pt x="1753" y="657"/>
                  </a:lnTo>
                  <a:lnTo>
                    <a:pt x="1770" y="659"/>
                  </a:lnTo>
                  <a:lnTo>
                    <a:pt x="1786" y="661"/>
                  </a:lnTo>
                  <a:lnTo>
                    <a:pt x="1800" y="661"/>
                  </a:lnTo>
                  <a:lnTo>
                    <a:pt x="1813" y="661"/>
                  </a:lnTo>
                  <a:lnTo>
                    <a:pt x="1825" y="659"/>
                  </a:lnTo>
                  <a:lnTo>
                    <a:pt x="1834" y="657"/>
                  </a:lnTo>
                  <a:lnTo>
                    <a:pt x="1844" y="654"/>
                  </a:lnTo>
                  <a:lnTo>
                    <a:pt x="1852" y="651"/>
                  </a:lnTo>
                  <a:lnTo>
                    <a:pt x="1860" y="647"/>
                  </a:lnTo>
                  <a:lnTo>
                    <a:pt x="1866" y="643"/>
                  </a:lnTo>
                  <a:lnTo>
                    <a:pt x="1872" y="638"/>
                  </a:lnTo>
                  <a:lnTo>
                    <a:pt x="1876" y="633"/>
                  </a:lnTo>
                  <a:lnTo>
                    <a:pt x="1884" y="622"/>
                  </a:lnTo>
                  <a:lnTo>
                    <a:pt x="1889" y="609"/>
                  </a:lnTo>
                  <a:lnTo>
                    <a:pt x="1897" y="583"/>
                  </a:lnTo>
                  <a:lnTo>
                    <a:pt x="1905" y="559"/>
                  </a:lnTo>
                  <a:lnTo>
                    <a:pt x="1910" y="549"/>
                  </a:lnTo>
                  <a:lnTo>
                    <a:pt x="1917" y="541"/>
                  </a:lnTo>
                  <a:lnTo>
                    <a:pt x="1921" y="537"/>
                  </a:lnTo>
                  <a:lnTo>
                    <a:pt x="1926" y="534"/>
                  </a:lnTo>
                  <a:lnTo>
                    <a:pt x="1933" y="531"/>
                  </a:lnTo>
                  <a:lnTo>
                    <a:pt x="1939" y="530"/>
                  </a:lnTo>
                  <a:lnTo>
                    <a:pt x="1950" y="527"/>
                  </a:lnTo>
                  <a:lnTo>
                    <a:pt x="1961" y="525"/>
                  </a:lnTo>
                  <a:lnTo>
                    <a:pt x="1971" y="522"/>
                  </a:lnTo>
                  <a:lnTo>
                    <a:pt x="1981" y="517"/>
                  </a:lnTo>
                  <a:lnTo>
                    <a:pt x="1990" y="513"/>
                  </a:lnTo>
                  <a:lnTo>
                    <a:pt x="1999" y="507"/>
                  </a:lnTo>
                  <a:lnTo>
                    <a:pt x="2007" y="501"/>
                  </a:lnTo>
                  <a:lnTo>
                    <a:pt x="2015" y="494"/>
                  </a:lnTo>
                  <a:lnTo>
                    <a:pt x="2029" y="481"/>
                  </a:lnTo>
                  <a:lnTo>
                    <a:pt x="2042" y="465"/>
                  </a:lnTo>
                  <a:lnTo>
                    <a:pt x="2051" y="449"/>
                  </a:lnTo>
                  <a:lnTo>
                    <a:pt x="2061" y="433"/>
                  </a:lnTo>
                  <a:lnTo>
                    <a:pt x="2067" y="415"/>
                  </a:lnTo>
                  <a:lnTo>
                    <a:pt x="2071" y="398"/>
                  </a:lnTo>
                  <a:lnTo>
                    <a:pt x="2075" y="382"/>
                  </a:lnTo>
                  <a:lnTo>
                    <a:pt x="2075" y="367"/>
                  </a:lnTo>
                  <a:lnTo>
                    <a:pt x="2074" y="354"/>
                  </a:lnTo>
                  <a:lnTo>
                    <a:pt x="2071" y="342"/>
                  </a:lnTo>
                  <a:lnTo>
                    <a:pt x="2070" y="337"/>
                  </a:lnTo>
                  <a:lnTo>
                    <a:pt x="2066" y="333"/>
                  </a:lnTo>
                  <a:lnTo>
                    <a:pt x="2063" y="329"/>
                  </a:lnTo>
                  <a:lnTo>
                    <a:pt x="2059" y="325"/>
                  </a:lnTo>
                  <a:lnTo>
                    <a:pt x="2043" y="333"/>
                  </a:lnTo>
                  <a:lnTo>
                    <a:pt x="2029" y="339"/>
                  </a:lnTo>
                  <a:lnTo>
                    <a:pt x="2014" y="345"/>
                  </a:lnTo>
                  <a:lnTo>
                    <a:pt x="2002" y="347"/>
                  </a:lnTo>
                  <a:lnTo>
                    <a:pt x="1990" y="349"/>
                  </a:lnTo>
                  <a:lnTo>
                    <a:pt x="1979" y="350"/>
                  </a:lnTo>
                  <a:lnTo>
                    <a:pt x="1969" y="349"/>
                  </a:lnTo>
                  <a:lnTo>
                    <a:pt x="1961" y="346"/>
                  </a:lnTo>
                  <a:lnTo>
                    <a:pt x="1951" y="343"/>
                  </a:lnTo>
                  <a:lnTo>
                    <a:pt x="1943" y="341"/>
                  </a:lnTo>
                  <a:lnTo>
                    <a:pt x="1937" y="335"/>
                  </a:lnTo>
                  <a:lnTo>
                    <a:pt x="1930" y="331"/>
                  </a:lnTo>
                  <a:lnTo>
                    <a:pt x="1917" y="319"/>
                  </a:lnTo>
                  <a:lnTo>
                    <a:pt x="1905" y="307"/>
                  </a:lnTo>
                  <a:lnTo>
                    <a:pt x="1893" y="295"/>
                  </a:lnTo>
                  <a:lnTo>
                    <a:pt x="1881" y="283"/>
                  </a:lnTo>
                  <a:lnTo>
                    <a:pt x="1874" y="278"/>
                  </a:lnTo>
                  <a:lnTo>
                    <a:pt x="1868" y="274"/>
                  </a:lnTo>
                  <a:lnTo>
                    <a:pt x="1860" y="270"/>
                  </a:lnTo>
                  <a:lnTo>
                    <a:pt x="1852" y="267"/>
                  </a:lnTo>
                  <a:lnTo>
                    <a:pt x="1844" y="266"/>
                  </a:lnTo>
                  <a:lnTo>
                    <a:pt x="1834" y="265"/>
                  </a:lnTo>
                  <a:lnTo>
                    <a:pt x="1824" y="265"/>
                  </a:lnTo>
                  <a:lnTo>
                    <a:pt x="1813" y="267"/>
                  </a:lnTo>
                  <a:lnTo>
                    <a:pt x="1801" y="270"/>
                  </a:lnTo>
                  <a:lnTo>
                    <a:pt x="1788" y="274"/>
                  </a:lnTo>
                  <a:lnTo>
                    <a:pt x="1774" y="281"/>
                  </a:lnTo>
                  <a:lnTo>
                    <a:pt x="1758" y="289"/>
                  </a:lnTo>
                  <a:lnTo>
                    <a:pt x="1752" y="293"/>
                  </a:lnTo>
                  <a:lnTo>
                    <a:pt x="1745" y="295"/>
                  </a:lnTo>
                  <a:lnTo>
                    <a:pt x="1741" y="297"/>
                  </a:lnTo>
                  <a:lnTo>
                    <a:pt x="1740" y="295"/>
                  </a:lnTo>
                  <a:lnTo>
                    <a:pt x="1738" y="294"/>
                  </a:lnTo>
                  <a:lnTo>
                    <a:pt x="1738" y="291"/>
                  </a:lnTo>
                  <a:lnTo>
                    <a:pt x="1740" y="287"/>
                  </a:lnTo>
                  <a:lnTo>
                    <a:pt x="1741" y="282"/>
                  </a:lnTo>
                  <a:lnTo>
                    <a:pt x="1756" y="253"/>
                  </a:lnTo>
                  <a:lnTo>
                    <a:pt x="1773" y="210"/>
                  </a:lnTo>
                  <a:lnTo>
                    <a:pt x="1777" y="198"/>
                  </a:lnTo>
                  <a:lnTo>
                    <a:pt x="1780" y="186"/>
                  </a:lnTo>
                  <a:lnTo>
                    <a:pt x="1782" y="173"/>
                  </a:lnTo>
                  <a:lnTo>
                    <a:pt x="1784" y="160"/>
                  </a:lnTo>
                  <a:lnTo>
                    <a:pt x="1784" y="146"/>
                  </a:lnTo>
                  <a:lnTo>
                    <a:pt x="1782" y="133"/>
                  </a:lnTo>
                  <a:lnTo>
                    <a:pt x="1781" y="120"/>
                  </a:lnTo>
                  <a:lnTo>
                    <a:pt x="1777" y="105"/>
                  </a:lnTo>
                  <a:lnTo>
                    <a:pt x="1772" y="92"/>
                  </a:lnTo>
                  <a:lnTo>
                    <a:pt x="1764" y="78"/>
                  </a:lnTo>
                  <a:lnTo>
                    <a:pt x="1754" y="65"/>
                  </a:lnTo>
                  <a:lnTo>
                    <a:pt x="1744" y="50"/>
                  </a:lnTo>
                  <a:lnTo>
                    <a:pt x="1730" y="38"/>
                  </a:lnTo>
                  <a:lnTo>
                    <a:pt x="1714" y="25"/>
                  </a:lnTo>
                  <a:lnTo>
                    <a:pt x="1696" y="12"/>
                  </a:lnTo>
                  <a:lnTo>
                    <a:pt x="1674" y="0"/>
                  </a:lnTo>
                  <a:lnTo>
                    <a:pt x="1618" y="32"/>
                  </a:lnTo>
                  <a:lnTo>
                    <a:pt x="1565" y="61"/>
                  </a:lnTo>
                  <a:lnTo>
                    <a:pt x="1540" y="76"/>
                  </a:lnTo>
                  <a:lnTo>
                    <a:pt x="1514" y="90"/>
                  </a:lnTo>
                  <a:lnTo>
                    <a:pt x="1492" y="106"/>
                  </a:lnTo>
                  <a:lnTo>
                    <a:pt x="1470" y="124"/>
                  </a:lnTo>
                  <a:lnTo>
                    <a:pt x="1460" y="133"/>
                  </a:lnTo>
                  <a:lnTo>
                    <a:pt x="1449" y="142"/>
                  </a:lnTo>
                  <a:lnTo>
                    <a:pt x="1441" y="153"/>
                  </a:lnTo>
                  <a:lnTo>
                    <a:pt x="1432" y="164"/>
                  </a:lnTo>
                  <a:lnTo>
                    <a:pt x="1424" y="176"/>
                  </a:lnTo>
                  <a:lnTo>
                    <a:pt x="1416" y="188"/>
                  </a:lnTo>
                  <a:lnTo>
                    <a:pt x="1408" y="200"/>
                  </a:lnTo>
                  <a:lnTo>
                    <a:pt x="1402" y="214"/>
                  </a:lnTo>
                  <a:lnTo>
                    <a:pt x="1396" y="227"/>
                  </a:lnTo>
                  <a:lnTo>
                    <a:pt x="1390" y="243"/>
                  </a:lnTo>
                  <a:lnTo>
                    <a:pt x="1386" y="259"/>
                  </a:lnTo>
                  <a:lnTo>
                    <a:pt x="1382" y="277"/>
                  </a:lnTo>
                  <a:lnTo>
                    <a:pt x="1378" y="294"/>
                  </a:lnTo>
                  <a:lnTo>
                    <a:pt x="1376" y="314"/>
                  </a:lnTo>
                  <a:lnTo>
                    <a:pt x="1374" y="334"/>
                  </a:lnTo>
                  <a:lnTo>
                    <a:pt x="1373" y="355"/>
                  </a:lnTo>
                  <a:lnTo>
                    <a:pt x="1378" y="354"/>
                  </a:lnTo>
                  <a:lnTo>
                    <a:pt x="1390" y="351"/>
                  </a:lnTo>
                  <a:lnTo>
                    <a:pt x="1409" y="349"/>
                  </a:lnTo>
                  <a:lnTo>
                    <a:pt x="1433" y="346"/>
                  </a:lnTo>
                  <a:lnTo>
                    <a:pt x="1446" y="346"/>
                  </a:lnTo>
                  <a:lnTo>
                    <a:pt x="1461" y="346"/>
                  </a:lnTo>
                  <a:lnTo>
                    <a:pt x="1476" y="347"/>
                  </a:lnTo>
                  <a:lnTo>
                    <a:pt x="1490" y="350"/>
                  </a:lnTo>
                  <a:lnTo>
                    <a:pt x="1505" y="354"/>
                  </a:lnTo>
                  <a:lnTo>
                    <a:pt x="1520" y="359"/>
                  </a:lnTo>
                  <a:lnTo>
                    <a:pt x="1534" y="365"/>
                  </a:lnTo>
                  <a:lnTo>
                    <a:pt x="1548" y="374"/>
                  </a:lnTo>
                  <a:lnTo>
                    <a:pt x="1546" y="402"/>
                  </a:lnTo>
                  <a:lnTo>
                    <a:pt x="1544" y="425"/>
                  </a:lnTo>
                  <a:lnTo>
                    <a:pt x="1542" y="434"/>
                  </a:lnTo>
                  <a:lnTo>
                    <a:pt x="1541" y="443"/>
                  </a:lnTo>
                  <a:lnTo>
                    <a:pt x="1538" y="450"/>
                  </a:lnTo>
                  <a:lnTo>
                    <a:pt x="1534" y="457"/>
                  </a:lnTo>
                  <a:lnTo>
                    <a:pt x="1530" y="462"/>
                  </a:lnTo>
                  <a:lnTo>
                    <a:pt x="1525" y="466"/>
                  </a:lnTo>
                  <a:lnTo>
                    <a:pt x="1517" y="469"/>
                  </a:lnTo>
                  <a:lnTo>
                    <a:pt x="1509" y="471"/>
                  </a:lnTo>
                  <a:lnTo>
                    <a:pt x="1498" y="474"/>
                  </a:lnTo>
                  <a:lnTo>
                    <a:pt x="1488" y="475"/>
                  </a:lnTo>
                  <a:lnTo>
                    <a:pt x="1473" y="475"/>
                  </a:lnTo>
                  <a:lnTo>
                    <a:pt x="1457" y="475"/>
                  </a:lnTo>
                  <a:lnTo>
                    <a:pt x="1448" y="475"/>
                  </a:lnTo>
                  <a:lnTo>
                    <a:pt x="1437" y="473"/>
                  </a:lnTo>
                  <a:lnTo>
                    <a:pt x="1426" y="467"/>
                  </a:lnTo>
                  <a:lnTo>
                    <a:pt x="1416" y="463"/>
                  </a:lnTo>
                  <a:lnTo>
                    <a:pt x="1390" y="451"/>
                  </a:lnTo>
                  <a:lnTo>
                    <a:pt x="1362" y="439"/>
                  </a:lnTo>
                  <a:lnTo>
                    <a:pt x="1346" y="434"/>
                  </a:lnTo>
                  <a:lnTo>
                    <a:pt x="1329" y="430"/>
                  </a:lnTo>
                  <a:lnTo>
                    <a:pt x="1310" y="427"/>
                  </a:lnTo>
                  <a:lnTo>
                    <a:pt x="1290" y="427"/>
                  </a:lnTo>
                  <a:lnTo>
                    <a:pt x="1268" y="429"/>
                  </a:lnTo>
                  <a:lnTo>
                    <a:pt x="1242" y="434"/>
                  </a:lnTo>
                  <a:lnTo>
                    <a:pt x="1216" y="441"/>
                  </a:lnTo>
                  <a:lnTo>
                    <a:pt x="1186" y="451"/>
                  </a:lnTo>
                  <a:lnTo>
                    <a:pt x="1168" y="473"/>
                  </a:lnTo>
                  <a:lnTo>
                    <a:pt x="1148" y="491"/>
                  </a:lnTo>
                  <a:lnTo>
                    <a:pt x="1127" y="511"/>
                  </a:lnTo>
                  <a:lnTo>
                    <a:pt x="1107" y="529"/>
                  </a:lnTo>
                  <a:lnTo>
                    <a:pt x="1064" y="563"/>
                  </a:lnTo>
                  <a:lnTo>
                    <a:pt x="1020" y="597"/>
                  </a:lnTo>
                  <a:lnTo>
                    <a:pt x="932" y="658"/>
                  </a:lnTo>
                  <a:lnTo>
                    <a:pt x="841" y="717"/>
                  </a:lnTo>
                  <a:lnTo>
                    <a:pt x="796" y="746"/>
                  </a:lnTo>
                  <a:lnTo>
                    <a:pt x="752" y="777"/>
                  </a:lnTo>
                  <a:lnTo>
                    <a:pt x="709" y="809"/>
                  </a:lnTo>
                  <a:lnTo>
                    <a:pt x="668" y="842"/>
                  </a:lnTo>
                  <a:lnTo>
                    <a:pt x="647" y="859"/>
                  </a:lnTo>
                  <a:lnTo>
                    <a:pt x="627" y="876"/>
                  </a:lnTo>
                  <a:lnTo>
                    <a:pt x="608" y="895"/>
                  </a:lnTo>
                  <a:lnTo>
                    <a:pt x="589" y="914"/>
                  </a:lnTo>
                  <a:lnTo>
                    <a:pt x="571" y="934"/>
                  </a:lnTo>
                  <a:lnTo>
                    <a:pt x="552" y="955"/>
                  </a:lnTo>
                  <a:lnTo>
                    <a:pt x="535" y="976"/>
                  </a:lnTo>
                  <a:lnTo>
                    <a:pt x="519" y="999"/>
                  </a:lnTo>
                  <a:lnTo>
                    <a:pt x="500" y="1028"/>
                  </a:lnTo>
                  <a:lnTo>
                    <a:pt x="483" y="1062"/>
                  </a:lnTo>
                  <a:lnTo>
                    <a:pt x="465" y="1096"/>
                  </a:lnTo>
                  <a:lnTo>
                    <a:pt x="448" y="1134"/>
                  </a:lnTo>
                  <a:lnTo>
                    <a:pt x="431" y="1171"/>
                  </a:lnTo>
                  <a:lnTo>
                    <a:pt x="412" y="1208"/>
                  </a:lnTo>
                  <a:lnTo>
                    <a:pt x="393" y="1243"/>
                  </a:lnTo>
                  <a:lnTo>
                    <a:pt x="373" y="1276"/>
                  </a:lnTo>
                  <a:lnTo>
                    <a:pt x="343" y="1324"/>
                  </a:lnTo>
                  <a:lnTo>
                    <a:pt x="314" y="1368"/>
                  </a:lnTo>
                  <a:lnTo>
                    <a:pt x="287" y="1407"/>
                  </a:lnTo>
                  <a:lnTo>
                    <a:pt x="264" y="1440"/>
                  </a:lnTo>
                  <a:lnTo>
                    <a:pt x="255" y="1456"/>
                  </a:lnTo>
                  <a:lnTo>
                    <a:pt x="248" y="1469"/>
                  </a:lnTo>
                  <a:lnTo>
                    <a:pt x="242" y="1483"/>
                  </a:lnTo>
                  <a:lnTo>
                    <a:pt x="238" y="1493"/>
                  </a:lnTo>
                  <a:lnTo>
                    <a:pt x="235" y="1503"/>
                  </a:lnTo>
                  <a:lnTo>
                    <a:pt x="235" y="1511"/>
                  </a:lnTo>
                  <a:lnTo>
                    <a:pt x="236" y="1515"/>
                  </a:lnTo>
                  <a:lnTo>
                    <a:pt x="238" y="1519"/>
                  </a:lnTo>
                  <a:lnTo>
                    <a:pt x="239" y="1521"/>
                  </a:lnTo>
                  <a:lnTo>
                    <a:pt x="242" y="1523"/>
                  </a:lnTo>
                  <a:lnTo>
                    <a:pt x="259" y="1536"/>
                  </a:lnTo>
                  <a:lnTo>
                    <a:pt x="274" y="1545"/>
                  </a:lnTo>
                  <a:lnTo>
                    <a:pt x="287" y="1553"/>
                  </a:lnTo>
                  <a:lnTo>
                    <a:pt x="299" y="1560"/>
                  </a:lnTo>
                  <a:lnTo>
                    <a:pt x="310" y="1564"/>
                  </a:lnTo>
                  <a:lnTo>
                    <a:pt x="319" y="1567"/>
                  </a:lnTo>
                  <a:lnTo>
                    <a:pt x="328" y="1569"/>
                  </a:lnTo>
                  <a:lnTo>
                    <a:pt x="338" y="1569"/>
                  </a:lnTo>
                  <a:lnTo>
                    <a:pt x="355" y="1571"/>
                  </a:lnTo>
                  <a:lnTo>
                    <a:pt x="375" y="1569"/>
                  </a:lnTo>
                  <a:lnTo>
                    <a:pt x="397" y="1569"/>
                  </a:lnTo>
                  <a:lnTo>
                    <a:pt x="428" y="1572"/>
                  </a:lnTo>
                  <a:lnTo>
                    <a:pt x="435" y="1568"/>
                  </a:lnTo>
                  <a:lnTo>
                    <a:pt x="441" y="1565"/>
                  </a:lnTo>
                  <a:lnTo>
                    <a:pt x="448" y="1564"/>
                  </a:lnTo>
                  <a:lnTo>
                    <a:pt x="455" y="1563"/>
                  </a:lnTo>
                  <a:lnTo>
                    <a:pt x="460" y="1564"/>
                  </a:lnTo>
                  <a:lnTo>
                    <a:pt x="465" y="1564"/>
                  </a:lnTo>
                  <a:lnTo>
                    <a:pt x="471" y="1565"/>
                  </a:lnTo>
                  <a:lnTo>
                    <a:pt x="475" y="1568"/>
                  </a:lnTo>
                  <a:lnTo>
                    <a:pt x="484" y="1573"/>
                  </a:lnTo>
                  <a:lnTo>
                    <a:pt x="491" y="1581"/>
                  </a:lnTo>
                  <a:lnTo>
                    <a:pt x="497" y="1591"/>
                  </a:lnTo>
                  <a:lnTo>
                    <a:pt x="503" y="1601"/>
                  </a:lnTo>
                  <a:lnTo>
                    <a:pt x="511" y="1623"/>
                  </a:lnTo>
                  <a:lnTo>
                    <a:pt x="515" y="1641"/>
                  </a:lnTo>
                  <a:lnTo>
                    <a:pt x="517" y="1656"/>
                  </a:lnTo>
                  <a:lnTo>
                    <a:pt x="519" y="1661"/>
                  </a:lnTo>
                  <a:lnTo>
                    <a:pt x="512" y="1668"/>
                  </a:lnTo>
                  <a:lnTo>
                    <a:pt x="508" y="1675"/>
                  </a:lnTo>
                  <a:lnTo>
                    <a:pt x="505" y="1683"/>
                  </a:lnTo>
                  <a:lnTo>
                    <a:pt x="503" y="1689"/>
                  </a:lnTo>
                  <a:lnTo>
                    <a:pt x="499" y="1705"/>
                  </a:lnTo>
                  <a:lnTo>
                    <a:pt x="495" y="1719"/>
                  </a:lnTo>
                  <a:lnTo>
                    <a:pt x="491" y="1724"/>
                  </a:lnTo>
                  <a:lnTo>
                    <a:pt x="484" y="1728"/>
                  </a:lnTo>
                  <a:lnTo>
                    <a:pt x="477" y="1731"/>
                  </a:lnTo>
                  <a:lnTo>
                    <a:pt x="468" y="1732"/>
                  </a:lnTo>
                  <a:lnTo>
                    <a:pt x="455" y="1732"/>
                  </a:lnTo>
                  <a:lnTo>
                    <a:pt x="440" y="1729"/>
                  </a:lnTo>
                  <a:lnTo>
                    <a:pt x="420" y="1724"/>
                  </a:lnTo>
                  <a:lnTo>
                    <a:pt x="397" y="1716"/>
                  </a:lnTo>
                  <a:lnTo>
                    <a:pt x="388" y="1729"/>
                  </a:lnTo>
                  <a:lnTo>
                    <a:pt x="379" y="1741"/>
                  </a:lnTo>
                  <a:lnTo>
                    <a:pt x="370" y="1751"/>
                  </a:lnTo>
                  <a:lnTo>
                    <a:pt x="359" y="1757"/>
                  </a:lnTo>
                  <a:lnTo>
                    <a:pt x="348" y="1764"/>
                  </a:lnTo>
                  <a:lnTo>
                    <a:pt x="338" y="1768"/>
                  </a:lnTo>
                  <a:lnTo>
                    <a:pt x="326" y="1769"/>
                  </a:lnTo>
                  <a:lnTo>
                    <a:pt x="315" y="1771"/>
                  </a:lnTo>
                  <a:lnTo>
                    <a:pt x="303" y="1769"/>
                  </a:lnTo>
                  <a:lnTo>
                    <a:pt x="291" y="1768"/>
                  </a:lnTo>
                  <a:lnTo>
                    <a:pt x="279" y="1764"/>
                  </a:lnTo>
                  <a:lnTo>
                    <a:pt x="267" y="1760"/>
                  </a:lnTo>
                  <a:lnTo>
                    <a:pt x="242" y="1749"/>
                  </a:lnTo>
                  <a:lnTo>
                    <a:pt x="218" y="1735"/>
                  </a:lnTo>
                  <a:lnTo>
                    <a:pt x="208" y="1731"/>
                  </a:lnTo>
                  <a:lnTo>
                    <a:pt x="202" y="1729"/>
                  </a:lnTo>
                  <a:lnTo>
                    <a:pt x="199" y="1731"/>
                  </a:lnTo>
                  <a:lnTo>
                    <a:pt x="198" y="1732"/>
                  </a:lnTo>
                  <a:lnTo>
                    <a:pt x="196" y="1735"/>
                  </a:lnTo>
                  <a:lnTo>
                    <a:pt x="195" y="1739"/>
                  </a:lnTo>
                  <a:lnTo>
                    <a:pt x="194" y="1747"/>
                  </a:lnTo>
                  <a:lnTo>
                    <a:pt x="194" y="1756"/>
                  </a:lnTo>
                  <a:lnTo>
                    <a:pt x="195" y="1769"/>
                  </a:lnTo>
                  <a:lnTo>
                    <a:pt x="196" y="1783"/>
                  </a:lnTo>
                  <a:lnTo>
                    <a:pt x="200" y="1816"/>
                  </a:lnTo>
                  <a:lnTo>
                    <a:pt x="202" y="1852"/>
                  </a:lnTo>
                  <a:lnTo>
                    <a:pt x="202" y="1871"/>
                  </a:lnTo>
                  <a:lnTo>
                    <a:pt x="200" y="1889"/>
                  </a:lnTo>
                  <a:lnTo>
                    <a:pt x="198" y="1908"/>
                  </a:lnTo>
                  <a:lnTo>
                    <a:pt x="194" y="1927"/>
                  </a:lnTo>
                  <a:lnTo>
                    <a:pt x="190" y="1936"/>
                  </a:lnTo>
                  <a:lnTo>
                    <a:pt x="186" y="1945"/>
                  </a:lnTo>
                  <a:lnTo>
                    <a:pt x="182" y="1953"/>
                  </a:lnTo>
                  <a:lnTo>
                    <a:pt x="176" y="1963"/>
                  </a:lnTo>
                  <a:lnTo>
                    <a:pt x="164" y="1977"/>
                  </a:lnTo>
                  <a:lnTo>
                    <a:pt x="151" y="1992"/>
                  </a:lnTo>
                  <a:lnTo>
                    <a:pt x="119" y="2020"/>
                  </a:lnTo>
                  <a:lnTo>
                    <a:pt x="86" y="2046"/>
                  </a:lnTo>
                  <a:lnTo>
                    <a:pt x="70" y="2061"/>
                  </a:lnTo>
                  <a:lnTo>
                    <a:pt x="54" y="2076"/>
                  </a:lnTo>
                  <a:lnTo>
                    <a:pt x="39" y="2092"/>
                  </a:lnTo>
                  <a:lnTo>
                    <a:pt x="27" y="2109"/>
                  </a:lnTo>
                  <a:lnTo>
                    <a:pt x="20" y="2118"/>
                  </a:lnTo>
                  <a:lnTo>
                    <a:pt x="16" y="2128"/>
                  </a:lnTo>
                  <a:lnTo>
                    <a:pt x="11" y="2138"/>
                  </a:lnTo>
                  <a:lnTo>
                    <a:pt x="7" y="2149"/>
                  </a:lnTo>
                  <a:lnTo>
                    <a:pt x="4" y="2160"/>
                  </a:lnTo>
                  <a:lnTo>
                    <a:pt x="2" y="2172"/>
                  </a:lnTo>
                  <a:lnTo>
                    <a:pt x="0" y="2185"/>
                  </a:lnTo>
                  <a:lnTo>
                    <a:pt x="0" y="2198"/>
                  </a:lnTo>
                  <a:lnTo>
                    <a:pt x="0" y="2204"/>
                  </a:lnTo>
                  <a:lnTo>
                    <a:pt x="2" y="2210"/>
                  </a:lnTo>
                  <a:lnTo>
                    <a:pt x="3" y="2218"/>
                  </a:lnTo>
                  <a:lnTo>
                    <a:pt x="7" y="2228"/>
                  </a:lnTo>
                  <a:lnTo>
                    <a:pt x="16" y="2226"/>
                  </a:lnTo>
                  <a:lnTo>
                    <a:pt x="26" y="2226"/>
                  </a:lnTo>
                  <a:lnTo>
                    <a:pt x="32" y="2228"/>
                  </a:lnTo>
                  <a:lnTo>
                    <a:pt x="38" y="2229"/>
                  </a:lnTo>
                  <a:lnTo>
                    <a:pt x="46" y="2232"/>
                  </a:lnTo>
                  <a:lnTo>
                    <a:pt x="55" y="2234"/>
                  </a:lnTo>
                  <a:lnTo>
                    <a:pt x="68" y="2234"/>
                  </a:lnTo>
                  <a:lnTo>
                    <a:pt x="83" y="2237"/>
                  </a:lnTo>
                  <a:lnTo>
                    <a:pt x="99" y="2241"/>
                  </a:lnTo>
                  <a:lnTo>
                    <a:pt x="115" y="2248"/>
                  </a:lnTo>
                  <a:lnTo>
                    <a:pt x="132" y="2254"/>
                  </a:lnTo>
                  <a:lnTo>
                    <a:pt x="151" y="2262"/>
                  </a:lnTo>
                  <a:lnTo>
                    <a:pt x="168" y="2272"/>
                  </a:lnTo>
                  <a:lnTo>
                    <a:pt x="184" y="2282"/>
                  </a:lnTo>
                  <a:lnTo>
                    <a:pt x="202" y="2293"/>
                  </a:lnTo>
                  <a:lnTo>
                    <a:pt x="216" y="2305"/>
                  </a:lnTo>
                  <a:lnTo>
                    <a:pt x="230" y="2317"/>
                  </a:lnTo>
                  <a:lnTo>
                    <a:pt x="242" y="2330"/>
                  </a:lnTo>
                  <a:lnTo>
                    <a:pt x="252" y="2344"/>
                  </a:lnTo>
                  <a:lnTo>
                    <a:pt x="259" y="2357"/>
                  </a:lnTo>
                  <a:lnTo>
                    <a:pt x="262" y="2364"/>
                  </a:lnTo>
                  <a:lnTo>
                    <a:pt x="264" y="2370"/>
                  </a:lnTo>
                  <a:lnTo>
                    <a:pt x="266" y="2377"/>
                  </a:lnTo>
                  <a:lnTo>
                    <a:pt x="266" y="2385"/>
                  </a:lnTo>
                  <a:lnTo>
                    <a:pt x="266" y="2396"/>
                  </a:lnTo>
                  <a:lnTo>
                    <a:pt x="264" y="2405"/>
                  </a:lnTo>
                  <a:lnTo>
                    <a:pt x="262" y="2413"/>
                  </a:lnTo>
                  <a:lnTo>
                    <a:pt x="260" y="2420"/>
                  </a:lnTo>
                  <a:lnTo>
                    <a:pt x="254" y="2432"/>
                  </a:lnTo>
                  <a:lnTo>
                    <a:pt x="247" y="2441"/>
                  </a:lnTo>
                  <a:lnTo>
                    <a:pt x="239" y="2449"/>
                  </a:lnTo>
                  <a:lnTo>
                    <a:pt x="232" y="2457"/>
                  </a:lnTo>
                  <a:lnTo>
                    <a:pt x="227" y="2465"/>
                  </a:lnTo>
                  <a:lnTo>
                    <a:pt x="223" y="2474"/>
                  </a:lnTo>
                  <a:lnTo>
                    <a:pt x="220" y="2484"/>
                  </a:lnTo>
                  <a:lnTo>
                    <a:pt x="219" y="2492"/>
                  </a:lnTo>
                  <a:lnTo>
                    <a:pt x="219" y="2500"/>
                  </a:lnTo>
                  <a:lnTo>
                    <a:pt x="222" y="2508"/>
                  </a:lnTo>
                  <a:lnTo>
                    <a:pt x="223" y="2516"/>
                  </a:lnTo>
                  <a:lnTo>
                    <a:pt x="224" y="2524"/>
                  </a:lnTo>
                  <a:lnTo>
                    <a:pt x="224" y="2532"/>
                  </a:lnTo>
                  <a:lnTo>
                    <a:pt x="223" y="2541"/>
                  </a:lnTo>
                  <a:lnTo>
                    <a:pt x="218" y="2554"/>
                  </a:lnTo>
                  <a:lnTo>
                    <a:pt x="212" y="2566"/>
                  </a:lnTo>
                  <a:lnTo>
                    <a:pt x="206" y="2578"/>
                  </a:lnTo>
                  <a:lnTo>
                    <a:pt x="198" y="2590"/>
                  </a:lnTo>
                  <a:lnTo>
                    <a:pt x="182" y="2611"/>
                  </a:lnTo>
                  <a:lnTo>
                    <a:pt x="166" y="2633"/>
                  </a:lnTo>
                  <a:lnTo>
                    <a:pt x="159" y="2643"/>
                  </a:lnTo>
                  <a:lnTo>
                    <a:pt x="151" y="2654"/>
                  </a:lnTo>
                  <a:lnTo>
                    <a:pt x="144" y="2666"/>
                  </a:lnTo>
                  <a:lnTo>
                    <a:pt x="139" y="2678"/>
                  </a:lnTo>
                  <a:lnTo>
                    <a:pt x="134" y="2690"/>
                  </a:lnTo>
                  <a:lnTo>
                    <a:pt x="130" y="2703"/>
                  </a:lnTo>
                  <a:lnTo>
                    <a:pt x="128" y="2718"/>
                  </a:lnTo>
                  <a:lnTo>
                    <a:pt x="127" y="2734"/>
                  </a:lnTo>
                  <a:lnTo>
                    <a:pt x="127" y="2742"/>
                  </a:lnTo>
                  <a:lnTo>
                    <a:pt x="128" y="2750"/>
                  </a:lnTo>
                  <a:lnTo>
                    <a:pt x="130" y="2757"/>
                  </a:lnTo>
                  <a:lnTo>
                    <a:pt x="131" y="2762"/>
                  </a:lnTo>
                  <a:lnTo>
                    <a:pt x="134" y="2767"/>
                  </a:lnTo>
                  <a:lnTo>
                    <a:pt x="136" y="2771"/>
                  </a:lnTo>
                  <a:lnTo>
                    <a:pt x="140" y="2775"/>
                  </a:lnTo>
                  <a:lnTo>
                    <a:pt x="144" y="2778"/>
                  </a:lnTo>
                  <a:lnTo>
                    <a:pt x="154" y="2782"/>
                  </a:lnTo>
                  <a:lnTo>
                    <a:pt x="166" y="2783"/>
                  </a:lnTo>
                  <a:lnTo>
                    <a:pt x="178" y="2783"/>
                  </a:lnTo>
                  <a:lnTo>
                    <a:pt x="194" y="2782"/>
                  </a:lnTo>
                  <a:lnTo>
                    <a:pt x="196" y="2790"/>
                  </a:lnTo>
                  <a:lnTo>
                    <a:pt x="199" y="2799"/>
                  </a:lnTo>
                  <a:lnTo>
                    <a:pt x="200" y="2806"/>
                  </a:lnTo>
                  <a:lnTo>
                    <a:pt x="200" y="2814"/>
                  </a:lnTo>
                  <a:lnTo>
                    <a:pt x="200" y="2829"/>
                  </a:lnTo>
                  <a:lnTo>
                    <a:pt x="199" y="2842"/>
                  </a:lnTo>
                  <a:lnTo>
                    <a:pt x="200" y="2846"/>
                  </a:lnTo>
                  <a:lnTo>
                    <a:pt x="202" y="2849"/>
                  </a:lnTo>
                  <a:lnTo>
                    <a:pt x="203" y="2853"/>
                  </a:lnTo>
                  <a:lnTo>
                    <a:pt x="207" y="2857"/>
                  </a:lnTo>
                  <a:lnTo>
                    <a:pt x="215" y="2865"/>
                  </a:lnTo>
                  <a:lnTo>
                    <a:pt x="227" y="2873"/>
                  </a:lnTo>
                  <a:lnTo>
                    <a:pt x="240" y="2879"/>
                  </a:lnTo>
                  <a:lnTo>
                    <a:pt x="255" y="2885"/>
                  </a:lnTo>
                  <a:lnTo>
                    <a:pt x="272" y="2889"/>
                  </a:lnTo>
                  <a:lnTo>
                    <a:pt x="290" y="2890"/>
                  </a:lnTo>
                  <a:lnTo>
                    <a:pt x="300" y="2890"/>
                  </a:lnTo>
                  <a:lnTo>
                    <a:pt x="311" y="2887"/>
                  </a:lnTo>
                  <a:lnTo>
                    <a:pt x="322" y="2885"/>
                  </a:lnTo>
                  <a:lnTo>
                    <a:pt x="332" y="2881"/>
                  </a:lnTo>
                  <a:lnTo>
                    <a:pt x="342" y="2878"/>
                  </a:lnTo>
                  <a:lnTo>
                    <a:pt x="352" y="2875"/>
                  </a:lnTo>
                  <a:lnTo>
                    <a:pt x="363" y="2873"/>
                  </a:lnTo>
                  <a:lnTo>
                    <a:pt x="373" y="2873"/>
                  </a:lnTo>
                  <a:lnTo>
                    <a:pt x="391" y="2873"/>
                  </a:lnTo>
                  <a:lnTo>
                    <a:pt x="404" y="2877"/>
                  </a:lnTo>
                  <a:lnTo>
                    <a:pt x="415" y="2882"/>
                  </a:lnTo>
                  <a:lnTo>
                    <a:pt x="424" y="2889"/>
                  </a:lnTo>
                  <a:lnTo>
                    <a:pt x="431" y="2895"/>
                  </a:lnTo>
                  <a:lnTo>
                    <a:pt x="436" y="2905"/>
                  </a:lnTo>
                  <a:lnTo>
                    <a:pt x="441" y="2914"/>
                  </a:lnTo>
                  <a:lnTo>
                    <a:pt x="445" y="2925"/>
                  </a:lnTo>
                  <a:lnTo>
                    <a:pt x="452" y="2943"/>
                  </a:lnTo>
                  <a:lnTo>
                    <a:pt x="461" y="2961"/>
                  </a:lnTo>
                  <a:lnTo>
                    <a:pt x="467" y="2969"/>
                  </a:lnTo>
                  <a:lnTo>
                    <a:pt x="473" y="2974"/>
                  </a:lnTo>
                  <a:lnTo>
                    <a:pt x="483" y="2978"/>
                  </a:lnTo>
                  <a:lnTo>
                    <a:pt x="495" y="2981"/>
                  </a:lnTo>
                  <a:lnTo>
                    <a:pt x="504" y="2978"/>
                  </a:lnTo>
                  <a:lnTo>
                    <a:pt x="512" y="2975"/>
                  </a:lnTo>
                  <a:lnTo>
                    <a:pt x="519" y="2971"/>
                  </a:lnTo>
                  <a:lnTo>
                    <a:pt x="524" y="2967"/>
                  </a:lnTo>
                  <a:lnTo>
                    <a:pt x="533" y="2959"/>
                  </a:lnTo>
                  <a:lnTo>
                    <a:pt x="548" y="2950"/>
                  </a:lnTo>
                  <a:lnTo>
                    <a:pt x="569" y="2971"/>
                  </a:lnTo>
                  <a:lnTo>
                    <a:pt x="591" y="2995"/>
                  </a:lnTo>
                  <a:lnTo>
                    <a:pt x="603" y="3006"/>
                  </a:lnTo>
                  <a:lnTo>
                    <a:pt x="616" y="3015"/>
                  </a:lnTo>
                  <a:lnTo>
                    <a:pt x="624" y="3018"/>
                  </a:lnTo>
                  <a:lnTo>
                    <a:pt x="632" y="3021"/>
                  </a:lnTo>
                  <a:lnTo>
                    <a:pt x="641" y="3022"/>
                  </a:lnTo>
                  <a:lnTo>
                    <a:pt x="651" y="3022"/>
                  </a:lnTo>
                  <a:lnTo>
                    <a:pt x="663" y="3022"/>
                  </a:lnTo>
                  <a:lnTo>
                    <a:pt x="673" y="3021"/>
                  </a:lnTo>
                  <a:lnTo>
                    <a:pt x="683" y="3019"/>
                  </a:lnTo>
                  <a:lnTo>
                    <a:pt x="691" y="3017"/>
                  </a:lnTo>
                  <a:lnTo>
                    <a:pt x="705" y="3010"/>
                  </a:lnTo>
                  <a:lnTo>
                    <a:pt x="717" y="3002"/>
                  </a:lnTo>
                  <a:lnTo>
                    <a:pt x="728" y="2994"/>
                  </a:lnTo>
                  <a:lnTo>
                    <a:pt x="739" y="2985"/>
                  </a:lnTo>
                  <a:lnTo>
                    <a:pt x="751" y="2975"/>
                  </a:lnTo>
                  <a:lnTo>
                    <a:pt x="765" y="2969"/>
                  </a:lnTo>
                  <a:lnTo>
                    <a:pt x="773" y="2967"/>
                  </a:lnTo>
                  <a:lnTo>
                    <a:pt x="783" y="2967"/>
                  </a:lnTo>
                  <a:lnTo>
                    <a:pt x="791" y="2967"/>
                  </a:lnTo>
                  <a:lnTo>
                    <a:pt x="799" y="2969"/>
                  </a:lnTo>
                  <a:lnTo>
                    <a:pt x="808" y="2970"/>
                  </a:lnTo>
                  <a:lnTo>
                    <a:pt x="817" y="2970"/>
                  </a:lnTo>
                  <a:lnTo>
                    <a:pt x="827" y="2970"/>
                  </a:lnTo>
                  <a:lnTo>
                    <a:pt x="837" y="2969"/>
                  </a:lnTo>
                  <a:lnTo>
                    <a:pt x="843" y="2967"/>
                  </a:lnTo>
                  <a:lnTo>
                    <a:pt x="847" y="2966"/>
                  </a:lnTo>
                  <a:lnTo>
                    <a:pt x="852" y="2963"/>
                  </a:lnTo>
                  <a:lnTo>
                    <a:pt x="859" y="2961"/>
                  </a:lnTo>
                  <a:lnTo>
                    <a:pt x="869" y="2953"/>
                  </a:lnTo>
                  <a:lnTo>
                    <a:pt x="881" y="2943"/>
                  </a:lnTo>
                  <a:lnTo>
                    <a:pt x="901" y="2925"/>
                  </a:lnTo>
                  <a:lnTo>
                    <a:pt x="916" y="2914"/>
                  </a:lnTo>
                  <a:lnTo>
                    <a:pt x="927" y="2907"/>
                  </a:lnTo>
                  <a:lnTo>
                    <a:pt x="937" y="2902"/>
                  </a:lnTo>
                  <a:lnTo>
                    <a:pt x="948" y="2897"/>
                  </a:lnTo>
                  <a:lnTo>
                    <a:pt x="959" y="2894"/>
                  </a:lnTo>
                  <a:lnTo>
                    <a:pt x="977" y="2890"/>
                  </a:lnTo>
                  <a:lnTo>
                    <a:pt x="996" y="2886"/>
                  </a:lnTo>
                  <a:lnTo>
                    <a:pt x="1015" y="2883"/>
                  </a:lnTo>
                  <a:lnTo>
                    <a:pt x="1033" y="2878"/>
                  </a:lnTo>
                  <a:lnTo>
                    <a:pt x="1043" y="2874"/>
                  </a:lnTo>
                  <a:lnTo>
                    <a:pt x="1052" y="2869"/>
                  </a:lnTo>
                  <a:lnTo>
                    <a:pt x="1063" y="2862"/>
                  </a:lnTo>
                  <a:lnTo>
                    <a:pt x="1072" y="2854"/>
                  </a:lnTo>
                  <a:lnTo>
                    <a:pt x="1079" y="2850"/>
                  </a:lnTo>
                  <a:lnTo>
                    <a:pt x="1081" y="2845"/>
                  </a:lnTo>
                  <a:lnTo>
                    <a:pt x="1084" y="2839"/>
                  </a:lnTo>
                  <a:lnTo>
                    <a:pt x="1085" y="2834"/>
                  </a:lnTo>
                  <a:lnTo>
                    <a:pt x="1085" y="2819"/>
                  </a:lnTo>
                  <a:lnTo>
                    <a:pt x="1084" y="2799"/>
                  </a:lnTo>
                  <a:lnTo>
                    <a:pt x="1091" y="2799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1100" dirty="0">
                <a:solidFill>
                  <a:srgbClr val="FF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1100" dirty="0" smtClean="0">
                <a:solidFill>
                  <a:srgbClr val="FF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900" dirty="0">
                <a:solidFill>
                  <a:srgbClr val="FF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900" dirty="0" smtClean="0">
                <a:solidFill>
                  <a:srgbClr val="FF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9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04" name="Freeform 125"/>
            <p:cNvSpPr>
              <a:spLocks/>
            </p:cNvSpPr>
            <p:nvPr/>
          </p:nvSpPr>
          <p:spPr bwMode="auto">
            <a:xfrm>
              <a:off x="7656513" y="2051050"/>
              <a:ext cx="747712" cy="1389063"/>
            </a:xfrm>
            <a:custGeom>
              <a:avLst/>
              <a:gdLst>
                <a:gd name="T0" fmla="*/ 1465 w 1545"/>
                <a:gd name="T1" fmla="*/ 2713 h 2865"/>
                <a:gd name="T2" fmla="*/ 1460 w 1545"/>
                <a:gd name="T3" fmla="*/ 2561 h 2865"/>
                <a:gd name="T4" fmla="*/ 1424 w 1545"/>
                <a:gd name="T5" fmla="*/ 2391 h 2865"/>
                <a:gd name="T6" fmla="*/ 1440 w 1545"/>
                <a:gd name="T7" fmla="*/ 2259 h 2865"/>
                <a:gd name="T8" fmla="*/ 1358 w 1545"/>
                <a:gd name="T9" fmla="*/ 2071 h 2865"/>
                <a:gd name="T10" fmla="*/ 1434 w 1545"/>
                <a:gd name="T11" fmla="*/ 1990 h 2865"/>
                <a:gd name="T12" fmla="*/ 1538 w 1545"/>
                <a:gd name="T13" fmla="*/ 1824 h 2865"/>
                <a:gd name="T14" fmla="*/ 1512 w 1545"/>
                <a:gd name="T15" fmla="*/ 1745 h 2865"/>
                <a:gd name="T16" fmla="*/ 1468 w 1545"/>
                <a:gd name="T17" fmla="*/ 1709 h 2865"/>
                <a:gd name="T18" fmla="*/ 1414 w 1545"/>
                <a:gd name="T19" fmla="*/ 1781 h 2865"/>
                <a:gd name="T20" fmla="*/ 1426 w 1545"/>
                <a:gd name="T21" fmla="*/ 1863 h 2865"/>
                <a:gd name="T22" fmla="*/ 1345 w 1545"/>
                <a:gd name="T23" fmla="*/ 1826 h 2865"/>
                <a:gd name="T24" fmla="*/ 1110 w 1545"/>
                <a:gd name="T25" fmla="*/ 1471 h 2865"/>
                <a:gd name="T26" fmla="*/ 1045 w 1545"/>
                <a:gd name="T27" fmla="*/ 1343 h 2865"/>
                <a:gd name="T28" fmla="*/ 1141 w 1545"/>
                <a:gd name="T29" fmla="*/ 1294 h 2865"/>
                <a:gd name="T30" fmla="*/ 1109 w 1545"/>
                <a:gd name="T31" fmla="*/ 1217 h 2865"/>
                <a:gd name="T32" fmla="*/ 1114 w 1545"/>
                <a:gd name="T33" fmla="*/ 1054 h 2865"/>
                <a:gd name="T34" fmla="*/ 1205 w 1545"/>
                <a:gd name="T35" fmla="*/ 1144 h 2865"/>
                <a:gd name="T36" fmla="*/ 1240 w 1545"/>
                <a:gd name="T37" fmla="*/ 1125 h 2865"/>
                <a:gd name="T38" fmla="*/ 1148 w 1545"/>
                <a:gd name="T39" fmla="*/ 972 h 2865"/>
                <a:gd name="T40" fmla="*/ 1164 w 1545"/>
                <a:gd name="T41" fmla="*/ 816 h 2865"/>
                <a:gd name="T42" fmla="*/ 1264 w 1545"/>
                <a:gd name="T43" fmla="*/ 708 h 2865"/>
                <a:gd name="T44" fmla="*/ 1413 w 1545"/>
                <a:gd name="T45" fmla="*/ 688 h 2865"/>
                <a:gd name="T46" fmla="*/ 1329 w 1545"/>
                <a:gd name="T47" fmla="*/ 523 h 2865"/>
                <a:gd name="T48" fmla="*/ 1182 w 1545"/>
                <a:gd name="T49" fmla="*/ 65 h 2865"/>
                <a:gd name="T50" fmla="*/ 1069 w 1545"/>
                <a:gd name="T51" fmla="*/ 30 h 2865"/>
                <a:gd name="T52" fmla="*/ 1008 w 1545"/>
                <a:gd name="T53" fmla="*/ 27 h 2865"/>
                <a:gd name="T54" fmla="*/ 948 w 1545"/>
                <a:gd name="T55" fmla="*/ 249 h 2865"/>
                <a:gd name="T56" fmla="*/ 938 w 1545"/>
                <a:gd name="T57" fmla="*/ 381 h 2865"/>
                <a:gd name="T58" fmla="*/ 862 w 1545"/>
                <a:gd name="T59" fmla="*/ 433 h 2865"/>
                <a:gd name="T60" fmla="*/ 679 w 1545"/>
                <a:gd name="T61" fmla="*/ 497 h 2865"/>
                <a:gd name="T62" fmla="*/ 615 w 1545"/>
                <a:gd name="T63" fmla="*/ 504 h 2865"/>
                <a:gd name="T64" fmla="*/ 572 w 1545"/>
                <a:gd name="T65" fmla="*/ 392 h 2865"/>
                <a:gd name="T66" fmla="*/ 519 w 1545"/>
                <a:gd name="T67" fmla="*/ 339 h 2865"/>
                <a:gd name="T68" fmla="*/ 416 w 1545"/>
                <a:gd name="T69" fmla="*/ 403 h 2865"/>
                <a:gd name="T70" fmla="*/ 261 w 1545"/>
                <a:gd name="T71" fmla="*/ 489 h 2865"/>
                <a:gd name="T72" fmla="*/ 128 w 1545"/>
                <a:gd name="T73" fmla="*/ 628 h 2865"/>
                <a:gd name="T74" fmla="*/ 87 w 1545"/>
                <a:gd name="T75" fmla="*/ 710 h 2865"/>
                <a:gd name="T76" fmla="*/ 20 w 1545"/>
                <a:gd name="T77" fmla="*/ 748 h 2865"/>
                <a:gd name="T78" fmla="*/ 2 w 1545"/>
                <a:gd name="T79" fmla="*/ 842 h 2865"/>
                <a:gd name="T80" fmla="*/ 72 w 1545"/>
                <a:gd name="T81" fmla="*/ 870 h 2865"/>
                <a:gd name="T82" fmla="*/ 105 w 1545"/>
                <a:gd name="T83" fmla="*/ 957 h 2865"/>
                <a:gd name="T84" fmla="*/ 153 w 1545"/>
                <a:gd name="T85" fmla="*/ 992 h 2865"/>
                <a:gd name="T86" fmla="*/ 319 w 1545"/>
                <a:gd name="T87" fmla="*/ 1144 h 2865"/>
                <a:gd name="T88" fmla="*/ 464 w 1545"/>
                <a:gd name="T89" fmla="*/ 1189 h 2865"/>
                <a:gd name="T90" fmla="*/ 504 w 1545"/>
                <a:gd name="T91" fmla="*/ 1287 h 2865"/>
                <a:gd name="T92" fmla="*/ 552 w 1545"/>
                <a:gd name="T93" fmla="*/ 1270 h 2865"/>
                <a:gd name="T94" fmla="*/ 603 w 1545"/>
                <a:gd name="T95" fmla="*/ 1305 h 2865"/>
                <a:gd name="T96" fmla="*/ 604 w 1545"/>
                <a:gd name="T97" fmla="*/ 1202 h 2865"/>
                <a:gd name="T98" fmla="*/ 473 w 1545"/>
                <a:gd name="T99" fmla="*/ 1070 h 2865"/>
                <a:gd name="T100" fmla="*/ 556 w 1545"/>
                <a:gd name="T101" fmla="*/ 924 h 2865"/>
                <a:gd name="T102" fmla="*/ 601 w 1545"/>
                <a:gd name="T103" fmla="*/ 926 h 2865"/>
                <a:gd name="T104" fmla="*/ 596 w 1545"/>
                <a:gd name="T105" fmla="*/ 1088 h 2865"/>
                <a:gd name="T106" fmla="*/ 728 w 1545"/>
                <a:gd name="T107" fmla="*/ 1205 h 2865"/>
                <a:gd name="T108" fmla="*/ 838 w 1545"/>
                <a:gd name="T109" fmla="*/ 1341 h 2865"/>
                <a:gd name="T110" fmla="*/ 880 w 1545"/>
                <a:gd name="T111" fmla="*/ 1669 h 2865"/>
                <a:gd name="T112" fmla="*/ 1020 w 1545"/>
                <a:gd name="T113" fmla="*/ 2042 h 2865"/>
                <a:gd name="T114" fmla="*/ 1068 w 1545"/>
                <a:gd name="T115" fmla="*/ 2272 h 2865"/>
                <a:gd name="T116" fmla="*/ 1038 w 1545"/>
                <a:gd name="T117" fmla="*/ 2417 h 2865"/>
                <a:gd name="T118" fmla="*/ 1120 w 1545"/>
                <a:gd name="T119" fmla="*/ 2504 h 2865"/>
                <a:gd name="T120" fmla="*/ 1166 w 1545"/>
                <a:gd name="T121" fmla="*/ 2631 h 2865"/>
                <a:gd name="T122" fmla="*/ 1234 w 1545"/>
                <a:gd name="T123" fmla="*/ 2777 h 286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545"/>
                <a:gd name="T187" fmla="*/ 0 h 2865"/>
                <a:gd name="T188" fmla="*/ 1545 w 1545"/>
                <a:gd name="T189" fmla="*/ 2865 h 286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545" h="2865">
                  <a:moveTo>
                    <a:pt x="1352" y="2848"/>
                  </a:moveTo>
                  <a:lnTo>
                    <a:pt x="1370" y="2832"/>
                  </a:lnTo>
                  <a:lnTo>
                    <a:pt x="1390" y="2812"/>
                  </a:lnTo>
                  <a:lnTo>
                    <a:pt x="1410" y="2791"/>
                  </a:lnTo>
                  <a:lnTo>
                    <a:pt x="1432" y="2765"/>
                  </a:lnTo>
                  <a:lnTo>
                    <a:pt x="1441" y="2753"/>
                  </a:lnTo>
                  <a:lnTo>
                    <a:pt x="1450" y="2740"/>
                  </a:lnTo>
                  <a:lnTo>
                    <a:pt x="1458" y="2727"/>
                  </a:lnTo>
                  <a:lnTo>
                    <a:pt x="1465" y="2713"/>
                  </a:lnTo>
                  <a:lnTo>
                    <a:pt x="1470" y="2700"/>
                  </a:lnTo>
                  <a:lnTo>
                    <a:pt x="1474" y="2687"/>
                  </a:lnTo>
                  <a:lnTo>
                    <a:pt x="1478" y="2673"/>
                  </a:lnTo>
                  <a:lnTo>
                    <a:pt x="1478" y="2661"/>
                  </a:lnTo>
                  <a:lnTo>
                    <a:pt x="1478" y="2641"/>
                  </a:lnTo>
                  <a:lnTo>
                    <a:pt x="1476" y="2623"/>
                  </a:lnTo>
                  <a:lnTo>
                    <a:pt x="1473" y="2607"/>
                  </a:lnTo>
                  <a:lnTo>
                    <a:pt x="1469" y="2591"/>
                  </a:lnTo>
                  <a:lnTo>
                    <a:pt x="1460" y="2561"/>
                  </a:lnTo>
                  <a:lnTo>
                    <a:pt x="1449" y="2533"/>
                  </a:lnTo>
                  <a:lnTo>
                    <a:pt x="1437" y="2508"/>
                  </a:lnTo>
                  <a:lnTo>
                    <a:pt x="1428" y="2480"/>
                  </a:lnTo>
                  <a:lnTo>
                    <a:pt x="1424" y="2467"/>
                  </a:lnTo>
                  <a:lnTo>
                    <a:pt x="1421" y="2452"/>
                  </a:lnTo>
                  <a:lnTo>
                    <a:pt x="1420" y="2436"/>
                  </a:lnTo>
                  <a:lnTo>
                    <a:pt x="1418" y="2420"/>
                  </a:lnTo>
                  <a:lnTo>
                    <a:pt x="1420" y="2405"/>
                  </a:lnTo>
                  <a:lnTo>
                    <a:pt x="1424" y="2391"/>
                  </a:lnTo>
                  <a:lnTo>
                    <a:pt x="1428" y="2376"/>
                  </a:lnTo>
                  <a:lnTo>
                    <a:pt x="1433" y="2363"/>
                  </a:lnTo>
                  <a:lnTo>
                    <a:pt x="1440" y="2348"/>
                  </a:lnTo>
                  <a:lnTo>
                    <a:pt x="1444" y="2334"/>
                  </a:lnTo>
                  <a:lnTo>
                    <a:pt x="1448" y="2318"/>
                  </a:lnTo>
                  <a:lnTo>
                    <a:pt x="1449" y="2300"/>
                  </a:lnTo>
                  <a:lnTo>
                    <a:pt x="1448" y="2287"/>
                  </a:lnTo>
                  <a:lnTo>
                    <a:pt x="1445" y="2272"/>
                  </a:lnTo>
                  <a:lnTo>
                    <a:pt x="1440" y="2259"/>
                  </a:lnTo>
                  <a:lnTo>
                    <a:pt x="1434" y="2246"/>
                  </a:lnTo>
                  <a:lnTo>
                    <a:pt x="1420" y="2219"/>
                  </a:lnTo>
                  <a:lnTo>
                    <a:pt x="1404" y="2192"/>
                  </a:lnTo>
                  <a:lnTo>
                    <a:pt x="1386" y="2164"/>
                  </a:lnTo>
                  <a:lnTo>
                    <a:pt x="1373" y="2135"/>
                  </a:lnTo>
                  <a:lnTo>
                    <a:pt x="1366" y="2119"/>
                  </a:lnTo>
                  <a:lnTo>
                    <a:pt x="1362" y="2104"/>
                  </a:lnTo>
                  <a:lnTo>
                    <a:pt x="1360" y="2087"/>
                  </a:lnTo>
                  <a:lnTo>
                    <a:pt x="1358" y="2071"/>
                  </a:lnTo>
                  <a:lnTo>
                    <a:pt x="1360" y="2062"/>
                  </a:lnTo>
                  <a:lnTo>
                    <a:pt x="1361" y="2052"/>
                  </a:lnTo>
                  <a:lnTo>
                    <a:pt x="1365" y="2044"/>
                  </a:lnTo>
                  <a:lnTo>
                    <a:pt x="1370" y="2036"/>
                  </a:lnTo>
                  <a:lnTo>
                    <a:pt x="1376" y="2030"/>
                  </a:lnTo>
                  <a:lnTo>
                    <a:pt x="1382" y="2023"/>
                  </a:lnTo>
                  <a:lnTo>
                    <a:pt x="1390" y="2016"/>
                  </a:lnTo>
                  <a:lnTo>
                    <a:pt x="1398" y="2011"/>
                  </a:lnTo>
                  <a:lnTo>
                    <a:pt x="1434" y="1990"/>
                  </a:lnTo>
                  <a:lnTo>
                    <a:pt x="1466" y="1968"/>
                  </a:lnTo>
                  <a:lnTo>
                    <a:pt x="1474" y="1963"/>
                  </a:lnTo>
                  <a:lnTo>
                    <a:pt x="1481" y="1956"/>
                  </a:lnTo>
                  <a:lnTo>
                    <a:pt x="1488" y="1948"/>
                  </a:lnTo>
                  <a:lnTo>
                    <a:pt x="1493" y="1940"/>
                  </a:lnTo>
                  <a:lnTo>
                    <a:pt x="1504" y="1924"/>
                  </a:lnTo>
                  <a:lnTo>
                    <a:pt x="1512" y="1906"/>
                  </a:lnTo>
                  <a:lnTo>
                    <a:pt x="1526" y="1866"/>
                  </a:lnTo>
                  <a:lnTo>
                    <a:pt x="1538" y="1824"/>
                  </a:lnTo>
                  <a:lnTo>
                    <a:pt x="1545" y="1830"/>
                  </a:lnTo>
                  <a:lnTo>
                    <a:pt x="1538" y="1824"/>
                  </a:lnTo>
                  <a:lnTo>
                    <a:pt x="1534" y="1816"/>
                  </a:lnTo>
                  <a:lnTo>
                    <a:pt x="1530" y="1808"/>
                  </a:lnTo>
                  <a:lnTo>
                    <a:pt x="1526" y="1798"/>
                  </a:lnTo>
                  <a:lnTo>
                    <a:pt x="1521" y="1787"/>
                  </a:lnTo>
                  <a:lnTo>
                    <a:pt x="1518" y="1775"/>
                  </a:lnTo>
                  <a:lnTo>
                    <a:pt x="1514" y="1761"/>
                  </a:lnTo>
                  <a:lnTo>
                    <a:pt x="1512" y="1745"/>
                  </a:lnTo>
                  <a:lnTo>
                    <a:pt x="1509" y="1727"/>
                  </a:lnTo>
                  <a:lnTo>
                    <a:pt x="1506" y="1726"/>
                  </a:lnTo>
                  <a:lnTo>
                    <a:pt x="1501" y="1719"/>
                  </a:lnTo>
                  <a:lnTo>
                    <a:pt x="1497" y="1717"/>
                  </a:lnTo>
                  <a:lnTo>
                    <a:pt x="1493" y="1714"/>
                  </a:lnTo>
                  <a:lnTo>
                    <a:pt x="1488" y="1711"/>
                  </a:lnTo>
                  <a:lnTo>
                    <a:pt x="1482" y="1709"/>
                  </a:lnTo>
                  <a:lnTo>
                    <a:pt x="1476" y="1709"/>
                  </a:lnTo>
                  <a:lnTo>
                    <a:pt x="1468" y="1709"/>
                  </a:lnTo>
                  <a:lnTo>
                    <a:pt x="1461" y="1711"/>
                  </a:lnTo>
                  <a:lnTo>
                    <a:pt x="1453" y="1715"/>
                  </a:lnTo>
                  <a:lnTo>
                    <a:pt x="1445" y="1722"/>
                  </a:lnTo>
                  <a:lnTo>
                    <a:pt x="1436" y="1731"/>
                  </a:lnTo>
                  <a:lnTo>
                    <a:pt x="1428" y="1743"/>
                  </a:lnTo>
                  <a:lnTo>
                    <a:pt x="1418" y="1758"/>
                  </a:lnTo>
                  <a:lnTo>
                    <a:pt x="1416" y="1765"/>
                  </a:lnTo>
                  <a:lnTo>
                    <a:pt x="1414" y="1771"/>
                  </a:lnTo>
                  <a:lnTo>
                    <a:pt x="1414" y="1781"/>
                  </a:lnTo>
                  <a:lnTo>
                    <a:pt x="1417" y="1790"/>
                  </a:lnTo>
                  <a:lnTo>
                    <a:pt x="1422" y="1808"/>
                  </a:lnTo>
                  <a:lnTo>
                    <a:pt x="1429" y="1828"/>
                  </a:lnTo>
                  <a:lnTo>
                    <a:pt x="1432" y="1836"/>
                  </a:lnTo>
                  <a:lnTo>
                    <a:pt x="1433" y="1846"/>
                  </a:lnTo>
                  <a:lnTo>
                    <a:pt x="1433" y="1852"/>
                  </a:lnTo>
                  <a:lnTo>
                    <a:pt x="1430" y="1859"/>
                  </a:lnTo>
                  <a:lnTo>
                    <a:pt x="1429" y="1862"/>
                  </a:lnTo>
                  <a:lnTo>
                    <a:pt x="1426" y="1863"/>
                  </a:lnTo>
                  <a:lnTo>
                    <a:pt x="1422" y="1864"/>
                  </a:lnTo>
                  <a:lnTo>
                    <a:pt x="1418" y="1866"/>
                  </a:lnTo>
                  <a:lnTo>
                    <a:pt x="1408" y="1867"/>
                  </a:lnTo>
                  <a:lnTo>
                    <a:pt x="1394" y="1866"/>
                  </a:lnTo>
                  <a:lnTo>
                    <a:pt x="1386" y="1863"/>
                  </a:lnTo>
                  <a:lnTo>
                    <a:pt x="1378" y="1859"/>
                  </a:lnTo>
                  <a:lnTo>
                    <a:pt x="1370" y="1852"/>
                  </a:lnTo>
                  <a:lnTo>
                    <a:pt x="1362" y="1844"/>
                  </a:lnTo>
                  <a:lnTo>
                    <a:pt x="1345" y="1826"/>
                  </a:lnTo>
                  <a:lnTo>
                    <a:pt x="1326" y="1803"/>
                  </a:lnTo>
                  <a:lnTo>
                    <a:pt x="1306" y="1775"/>
                  </a:lnTo>
                  <a:lnTo>
                    <a:pt x="1285" y="1745"/>
                  </a:lnTo>
                  <a:lnTo>
                    <a:pt x="1265" y="1713"/>
                  </a:lnTo>
                  <a:lnTo>
                    <a:pt x="1244" y="1678"/>
                  </a:lnTo>
                  <a:lnTo>
                    <a:pt x="1198" y="1606"/>
                  </a:lnTo>
                  <a:lnTo>
                    <a:pt x="1154" y="1535"/>
                  </a:lnTo>
                  <a:lnTo>
                    <a:pt x="1133" y="1502"/>
                  </a:lnTo>
                  <a:lnTo>
                    <a:pt x="1110" y="1471"/>
                  </a:lnTo>
                  <a:lnTo>
                    <a:pt x="1090" y="1445"/>
                  </a:lnTo>
                  <a:lnTo>
                    <a:pt x="1069" y="1421"/>
                  </a:lnTo>
                  <a:lnTo>
                    <a:pt x="1058" y="1407"/>
                  </a:lnTo>
                  <a:lnTo>
                    <a:pt x="1050" y="1395"/>
                  </a:lnTo>
                  <a:lnTo>
                    <a:pt x="1045" y="1383"/>
                  </a:lnTo>
                  <a:lnTo>
                    <a:pt x="1041" y="1373"/>
                  </a:lnTo>
                  <a:lnTo>
                    <a:pt x="1041" y="1362"/>
                  </a:lnTo>
                  <a:lnTo>
                    <a:pt x="1042" y="1353"/>
                  </a:lnTo>
                  <a:lnTo>
                    <a:pt x="1045" y="1343"/>
                  </a:lnTo>
                  <a:lnTo>
                    <a:pt x="1050" y="1335"/>
                  </a:lnTo>
                  <a:lnTo>
                    <a:pt x="1058" y="1327"/>
                  </a:lnTo>
                  <a:lnTo>
                    <a:pt x="1066" y="1321"/>
                  </a:lnTo>
                  <a:lnTo>
                    <a:pt x="1077" y="1314"/>
                  </a:lnTo>
                  <a:lnTo>
                    <a:pt x="1088" y="1309"/>
                  </a:lnTo>
                  <a:lnTo>
                    <a:pt x="1100" y="1305"/>
                  </a:lnTo>
                  <a:lnTo>
                    <a:pt x="1113" y="1301"/>
                  </a:lnTo>
                  <a:lnTo>
                    <a:pt x="1126" y="1297"/>
                  </a:lnTo>
                  <a:lnTo>
                    <a:pt x="1141" y="1294"/>
                  </a:lnTo>
                  <a:lnTo>
                    <a:pt x="1145" y="1282"/>
                  </a:lnTo>
                  <a:lnTo>
                    <a:pt x="1146" y="1270"/>
                  </a:lnTo>
                  <a:lnTo>
                    <a:pt x="1145" y="1265"/>
                  </a:lnTo>
                  <a:lnTo>
                    <a:pt x="1144" y="1259"/>
                  </a:lnTo>
                  <a:lnTo>
                    <a:pt x="1142" y="1254"/>
                  </a:lnTo>
                  <a:lnTo>
                    <a:pt x="1140" y="1249"/>
                  </a:lnTo>
                  <a:lnTo>
                    <a:pt x="1133" y="1239"/>
                  </a:lnTo>
                  <a:lnTo>
                    <a:pt x="1122" y="1229"/>
                  </a:lnTo>
                  <a:lnTo>
                    <a:pt x="1109" y="1217"/>
                  </a:lnTo>
                  <a:lnTo>
                    <a:pt x="1093" y="1204"/>
                  </a:lnTo>
                  <a:lnTo>
                    <a:pt x="1093" y="1065"/>
                  </a:lnTo>
                  <a:lnTo>
                    <a:pt x="1096" y="1061"/>
                  </a:lnTo>
                  <a:lnTo>
                    <a:pt x="1098" y="1057"/>
                  </a:lnTo>
                  <a:lnTo>
                    <a:pt x="1101" y="1056"/>
                  </a:lnTo>
                  <a:lnTo>
                    <a:pt x="1104" y="1053"/>
                  </a:lnTo>
                  <a:lnTo>
                    <a:pt x="1108" y="1053"/>
                  </a:lnTo>
                  <a:lnTo>
                    <a:pt x="1110" y="1053"/>
                  </a:lnTo>
                  <a:lnTo>
                    <a:pt x="1114" y="1054"/>
                  </a:lnTo>
                  <a:lnTo>
                    <a:pt x="1118" y="1056"/>
                  </a:lnTo>
                  <a:lnTo>
                    <a:pt x="1126" y="1061"/>
                  </a:lnTo>
                  <a:lnTo>
                    <a:pt x="1134" y="1069"/>
                  </a:lnTo>
                  <a:lnTo>
                    <a:pt x="1142" y="1077"/>
                  </a:lnTo>
                  <a:lnTo>
                    <a:pt x="1152" y="1088"/>
                  </a:lnTo>
                  <a:lnTo>
                    <a:pt x="1170" y="1109"/>
                  </a:lnTo>
                  <a:lnTo>
                    <a:pt x="1188" y="1129"/>
                  </a:lnTo>
                  <a:lnTo>
                    <a:pt x="1197" y="1137"/>
                  </a:lnTo>
                  <a:lnTo>
                    <a:pt x="1205" y="1144"/>
                  </a:lnTo>
                  <a:lnTo>
                    <a:pt x="1213" y="1149"/>
                  </a:lnTo>
                  <a:lnTo>
                    <a:pt x="1220" y="1150"/>
                  </a:lnTo>
                  <a:lnTo>
                    <a:pt x="1226" y="1148"/>
                  </a:lnTo>
                  <a:lnTo>
                    <a:pt x="1230" y="1145"/>
                  </a:lnTo>
                  <a:lnTo>
                    <a:pt x="1234" y="1142"/>
                  </a:lnTo>
                  <a:lnTo>
                    <a:pt x="1237" y="1138"/>
                  </a:lnTo>
                  <a:lnTo>
                    <a:pt x="1238" y="1134"/>
                  </a:lnTo>
                  <a:lnTo>
                    <a:pt x="1240" y="1130"/>
                  </a:lnTo>
                  <a:lnTo>
                    <a:pt x="1240" y="1125"/>
                  </a:lnTo>
                  <a:lnTo>
                    <a:pt x="1238" y="1120"/>
                  </a:lnTo>
                  <a:lnTo>
                    <a:pt x="1233" y="1108"/>
                  </a:lnTo>
                  <a:lnTo>
                    <a:pt x="1226" y="1094"/>
                  </a:lnTo>
                  <a:lnTo>
                    <a:pt x="1218" y="1081"/>
                  </a:lnTo>
                  <a:lnTo>
                    <a:pt x="1208" y="1065"/>
                  </a:lnTo>
                  <a:lnTo>
                    <a:pt x="1185" y="1034"/>
                  </a:lnTo>
                  <a:lnTo>
                    <a:pt x="1164" y="1002"/>
                  </a:lnTo>
                  <a:lnTo>
                    <a:pt x="1154" y="988"/>
                  </a:lnTo>
                  <a:lnTo>
                    <a:pt x="1148" y="972"/>
                  </a:lnTo>
                  <a:lnTo>
                    <a:pt x="1145" y="965"/>
                  </a:lnTo>
                  <a:lnTo>
                    <a:pt x="1144" y="958"/>
                  </a:lnTo>
                  <a:lnTo>
                    <a:pt x="1142" y="952"/>
                  </a:lnTo>
                  <a:lnTo>
                    <a:pt x="1141" y="945"/>
                  </a:lnTo>
                  <a:lnTo>
                    <a:pt x="1142" y="914"/>
                  </a:lnTo>
                  <a:lnTo>
                    <a:pt x="1146" y="886"/>
                  </a:lnTo>
                  <a:lnTo>
                    <a:pt x="1150" y="860"/>
                  </a:lnTo>
                  <a:lnTo>
                    <a:pt x="1156" y="837"/>
                  </a:lnTo>
                  <a:lnTo>
                    <a:pt x="1164" y="816"/>
                  </a:lnTo>
                  <a:lnTo>
                    <a:pt x="1172" y="797"/>
                  </a:lnTo>
                  <a:lnTo>
                    <a:pt x="1181" y="780"/>
                  </a:lnTo>
                  <a:lnTo>
                    <a:pt x="1190" y="765"/>
                  </a:lnTo>
                  <a:lnTo>
                    <a:pt x="1201" y="752"/>
                  </a:lnTo>
                  <a:lnTo>
                    <a:pt x="1213" y="740"/>
                  </a:lnTo>
                  <a:lnTo>
                    <a:pt x="1225" y="730"/>
                  </a:lnTo>
                  <a:lnTo>
                    <a:pt x="1238" y="721"/>
                  </a:lnTo>
                  <a:lnTo>
                    <a:pt x="1250" y="714"/>
                  </a:lnTo>
                  <a:lnTo>
                    <a:pt x="1264" y="708"/>
                  </a:lnTo>
                  <a:lnTo>
                    <a:pt x="1277" y="704"/>
                  </a:lnTo>
                  <a:lnTo>
                    <a:pt x="1290" y="700"/>
                  </a:lnTo>
                  <a:lnTo>
                    <a:pt x="1317" y="694"/>
                  </a:lnTo>
                  <a:lnTo>
                    <a:pt x="1341" y="692"/>
                  </a:lnTo>
                  <a:lnTo>
                    <a:pt x="1364" y="692"/>
                  </a:lnTo>
                  <a:lnTo>
                    <a:pt x="1384" y="690"/>
                  </a:lnTo>
                  <a:lnTo>
                    <a:pt x="1400" y="690"/>
                  </a:lnTo>
                  <a:lnTo>
                    <a:pt x="1410" y="689"/>
                  </a:lnTo>
                  <a:lnTo>
                    <a:pt x="1413" y="688"/>
                  </a:lnTo>
                  <a:lnTo>
                    <a:pt x="1414" y="686"/>
                  </a:lnTo>
                  <a:lnTo>
                    <a:pt x="1414" y="684"/>
                  </a:lnTo>
                  <a:lnTo>
                    <a:pt x="1413" y="680"/>
                  </a:lnTo>
                  <a:lnTo>
                    <a:pt x="1400" y="662"/>
                  </a:lnTo>
                  <a:lnTo>
                    <a:pt x="1386" y="641"/>
                  </a:lnTo>
                  <a:lnTo>
                    <a:pt x="1373" y="617"/>
                  </a:lnTo>
                  <a:lnTo>
                    <a:pt x="1358" y="589"/>
                  </a:lnTo>
                  <a:lnTo>
                    <a:pt x="1344" y="557"/>
                  </a:lnTo>
                  <a:lnTo>
                    <a:pt x="1329" y="523"/>
                  </a:lnTo>
                  <a:lnTo>
                    <a:pt x="1313" y="485"/>
                  </a:lnTo>
                  <a:lnTo>
                    <a:pt x="1298" y="444"/>
                  </a:lnTo>
                  <a:lnTo>
                    <a:pt x="1282" y="400"/>
                  </a:lnTo>
                  <a:lnTo>
                    <a:pt x="1266" y="352"/>
                  </a:lnTo>
                  <a:lnTo>
                    <a:pt x="1249" y="301"/>
                  </a:lnTo>
                  <a:lnTo>
                    <a:pt x="1233" y="247"/>
                  </a:lnTo>
                  <a:lnTo>
                    <a:pt x="1216" y="189"/>
                  </a:lnTo>
                  <a:lnTo>
                    <a:pt x="1200" y="129"/>
                  </a:lnTo>
                  <a:lnTo>
                    <a:pt x="1182" y="65"/>
                  </a:lnTo>
                  <a:lnTo>
                    <a:pt x="1165" y="0"/>
                  </a:lnTo>
                  <a:lnTo>
                    <a:pt x="1150" y="2"/>
                  </a:lnTo>
                  <a:lnTo>
                    <a:pt x="1138" y="4"/>
                  </a:lnTo>
                  <a:lnTo>
                    <a:pt x="1126" y="10"/>
                  </a:lnTo>
                  <a:lnTo>
                    <a:pt x="1114" y="15"/>
                  </a:lnTo>
                  <a:lnTo>
                    <a:pt x="1104" y="20"/>
                  </a:lnTo>
                  <a:lnTo>
                    <a:pt x="1093" y="26"/>
                  </a:lnTo>
                  <a:lnTo>
                    <a:pt x="1082" y="28"/>
                  </a:lnTo>
                  <a:lnTo>
                    <a:pt x="1069" y="30"/>
                  </a:lnTo>
                  <a:lnTo>
                    <a:pt x="1061" y="30"/>
                  </a:lnTo>
                  <a:lnTo>
                    <a:pt x="1054" y="28"/>
                  </a:lnTo>
                  <a:lnTo>
                    <a:pt x="1048" y="26"/>
                  </a:lnTo>
                  <a:lnTo>
                    <a:pt x="1042" y="23"/>
                  </a:lnTo>
                  <a:lnTo>
                    <a:pt x="1033" y="15"/>
                  </a:lnTo>
                  <a:lnTo>
                    <a:pt x="1021" y="6"/>
                  </a:lnTo>
                  <a:lnTo>
                    <a:pt x="1016" y="12"/>
                  </a:lnTo>
                  <a:lnTo>
                    <a:pt x="1012" y="20"/>
                  </a:lnTo>
                  <a:lnTo>
                    <a:pt x="1008" y="27"/>
                  </a:lnTo>
                  <a:lnTo>
                    <a:pt x="1005" y="34"/>
                  </a:lnTo>
                  <a:lnTo>
                    <a:pt x="1001" y="49"/>
                  </a:lnTo>
                  <a:lnTo>
                    <a:pt x="1000" y="64"/>
                  </a:lnTo>
                  <a:lnTo>
                    <a:pt x="996" y="97"/>
                  </a:lnTo>
                  <a:lnTo>
                    <a:pt x="990" y="132"/>
                  </a:lnTo>
                  <a:lnTo>
                    <a:pt x="976" y="171"/>
                  </a:lnTo>
                  <a:lnTo>
                    <a:pt x="960" y="209"/>
                  </a:lnTo>
                  <a:lnTo>
                    <a:pt x="953" y="228"/>
                  </a:lnTo>
                  <a:lnTo>
                    <a:pt x="948" y="249"/>
                  </a:lnTo>
                  <a:lnTo>
                    <a:pt x="944" y="271"/>
                  </a:lnTo>
                  <a:lnTo>
                    <a:pt x="942" y="295"/>
                  </a:lnTo>
                  <a:lnTo>
                    <a:pt x="942" y="308"/>
                  </a:lnTo>
                  <a:lnTo>
                    <a:pt x="942" y="320"/>
                  </a:lnTo>
                  <a:lnTo>
                    <a:pt x="942" y="336"/>
                  </a:lnTo>
                  <a:lnTo>
                    <a:pt x="942" y="355"/>
                  </a:lnTo>
                  <a:lnTo>
                    <a:pt x="942" y="365"/>
                  </a:lnTo>
                  <a:lnTo>
                    <a:pt x="941" y="373"/>
                  </a:lnTo>
                  <a:lnTo>
                    <a:pt x="938" y="381"/>
                  </a:lnTo>
                  <a:lnTo>
                    <a:pt x="936" y="389"/>
                  </a:lnTo>
                  <a:lnTo>
                    <a:pt x="933" y="396"/>
                  </a:lnTo>
                  <a:lnTo>
                    <a:pt x="929" y="401"/>
                  </a:lnTo>
                  <a:lnTo>
                    <a:pt x="924" y="407"/>
                  </a:lnTo>
                  <a:lnTo>
                    <a:pt x="918" y="412"/>
                  </a:lnTo>
                  <a:lnTo>
                    <a:pt x="906" y="420"/>
                  </a:lnTo>
                  <a:lnTo>
                    <a:pt x="893" y="425"/>
                  </a:lnTo>
                  <a:lnTo>
                    <a:pt x="878" y="431"/>
                  </a:lnTo>
                  <a:lnTo>
                    <a:pt x="862" y="433"/>
                  </a:lnTo>
                  <a:lnTo>
                    <a:pt x="828" y="437"/>
                  </a:lnTo>
                  <a:lnTo>
                    <a:pt x="793" y="441"/>
                  </a:lnTo>
                  <a:lnTo>
                    <a:pt x="776" y="444"/>
                  </a:lnTo>
                  <a:lnTo>
                    <a:pt x="760" y="447"/>
                  </a:lnTo>
                  <a:lnTo>
                    <a:pt x="745" y="452"/>
                  </a:lnTo>
                  <a:lnTo>
                    <a:pt x="732" y="457"/>
                  </a:lnTo>
                  <a:lnTo>
                    <a:pt x="715" y="471"/>
                  </a:lnTo>
                  <a:lnTo>
                    <a:pt x="692" y="489"/>
                  </a:lnTo>
                  <a:lnTo>
                    <a:pt x="679" y="497"/>
                  </a:lnTo>
                  <a:lnTo>
                    <a:pt x="665" y="505"/>
                  </a:lnTo>
                  <a:lnTo>
                    <a:pt x="660" y="508"/>
                  </a:lnTo>
                  <a:lnTo>
                    <a:pt x="653" y="509"/>
                  </a:lnTo>
                  <a:lnTo>
                    <a:pt x="648" y="511"/>
                  </a:lnTo>
                  <a:lnTo>
                    <a:pt x="641" y="512"/>
                  </a:lnTo>
                  <a:lnTo>
                    <a:pt x="635" y="511"/>
                  </a:lnTo>
                  <a:lnTo>
                    <a:pt x="627" y="509"/>
                  </a:lnTo>
                  <a:lnTo>
                    <a:pt x="621" y="508"/>
                  </a:lnTo>
                  <a:lnTo>
                    <a:pt x="615" y="504"/>
                  </a:lnTo>
                  <a:lnTo>
                    <a:pt x="611" y="500"/>
                  </a:lnTo>
                  <a:lnTo>
                    <a:pt x="605" y="496"/>
                  </a:lnTo>
                  <a:lnTo>
                    <a:pt x="601" y="491"/>
                  </a:lnTo>
                  <a:lnTo>
                    <a:pt x="597" y="484"/>
                  </a:lnTo>
                  <a:lnTo>
                    <a:pt x="591" y="471"/>
                  </a:lnTo>
                  <a:lnTo>
                    <a:pt x="587" y="456"/>
                  </a:lnTo>
                  <a:lnTo>
                    <a:pt x="583" y="440"/>
                  </a:lnTo>
                  <a:lnTo>
                    <a:pt x="579" y="424"/>
                  </a:lnTo>
                  <a:lnTo>
                    <a:pt x="572" y="392"/>
                  </a:lnTo>
                  <a:lnTo>
                    <a:pt x="564" y="364"/>
                  </a:lnTo>
                  <a:lnTo>
                    <a:pt x="559" y="353"/>
                  </a:lnTo>
                  <a:lnTo>
                    <a:pt x="552" y="344"/>
                  </a:lnTo>
                  <a:lnTo>
                    <a:pt x="548" y="341"/>
                  </a:lnTo>
                  <a:lnTo>
                    <a:pt x="544" y="339"/>
                  </a:lnTo>
                  <a:lnTo>
                    <a:pt x="539" y="337"/>
                  </a:lnTo>
                  <a:lnTo>
                    <a:pt x="533" y="337"/>
                  </a:lnTo>
                  <a:lnTo>
                    <a:pt x="525" y="337"/>
                  </a:lnTo>
                  <a:lnTo>
                    <a:pt x="519" y="339"/>
                  </a:lnTo>
                  <a:lnTo>
                    <a:pt x="513" y="341"/>
                  </a:lnTo>
                  <a:lnTo>
                    <a:pt x="508" y="344"/>
                  </a:lnTo>
                  <a:lnTo>
                    <a:pt x="497" y="351"/>
                  </a:lnTo>
                  <a:lnTo>
                    <a:pt x="489" y="360"/>
                  </a:lnTo>
                  <a:lnTo>
                    <a:pt x="481" y="369"/>
                  </a:lnTo>
                  <a:lnTo>
                    <a:pt x="473" y="377"/>
                  </a:lnTo>
                  <a:lnTo>
                    <a:pt x="465" y="385"/>
                  </a:lnTo>
                  <a:lnTo>
                    <a:pt x="455" y="391"/>
                  </a:lnTo>
                  <a:lnTo>
                    <a:pt x="416" y="403"/>
                  </a:lnTo>
                  <a:lnTo>
                    <a:pt x="380" y="416"/>
                  </a:lnTo>
                  <a:lnTo>
                    <a:pt x="363" y="423"/>
                  </a:lnTo>
                  <a:lnTo>
                    <a:pt x="347" y="431"/>
                  </a:lnTo>
                  <a:lnTo>
                    <a:pt x="332" y="439"/>
                  </a:lnTo>
                  <a:lnTo>
                    <a:pt x="316" y="447"/>
                  </a:lnTo>
                  <a:lnTo>
                    <a:pt x="301" y="456"/>
                  </a:lnTo>
                  <a:lnTo>
                    <a:pt x="288" y="467"/>
                  </a:lnTo>
                  <a:lnTo>
                    <a:pt x="275" y="477"/>
                  </a:lnTo>
                  <a:lnTo>
                    <a:pt x="261" y="489"/>
                  </a:lnTo>
                  <a:lnTo>
                    <a:pt x="249" y="503"/>
                  </a:lnTo>
                  <a:lnTo>
                    <a:pt x="237" y="516"/>
                  </a:lnTo>
                  <a:lnTo>
                    <a:pt x="225" y="532"/>
                  </a:lnTo>
                  <a:lnTo>
                    <a:pt x="213" y="548"/>
                  </a:lnTo>
                  <a:lnTo>
                    <a:pt x="203" y="564"/>
                  </a:lnTo>
                  <a:lnTo>
                    <a:pt x="189" y="579"/>
                  </a:lnTo>
                  <a:lnTo>
                    <a:pt x="175" y="592"/>
                  </a:lnTo>
                  <a:lnTo>
                    <a:pt x="160" y="604"/>
                  </a:lnTo>
                  <a:lnTo>
                    <a:pt x="128" y="628"/>
                  </a:lnTo>
                  <a:lnTo>
                    <a:pt x="93" y="656"/>
                  </a:lnTo>
                  <a:lnTo>
                    <a:pt x="91" y="664"/>
                  </a:lnTo>
                  <a:lnTo>
                    <a:pt x="89" y="672"/>
                  </a:lnTo>
                  <a:lnTo>
                    <a:pt x="89" y="680"/>
                  </a:lnTo>
                  <a:lnTo>
                    <a:pt x="89" y="688"/>
                  </a:lnTo>
                  <a:lnTo>
                    <a:pt x="91" y="697"/>
                  </a:lnTo>
                  <a:lnTo>
                    <a:pt x="89" y="704"/>
                  </a:lnTo>
                  <a:lnTo>
                    <a:pt x="88" y="708"/>
                  </a:lnTo>
                  <a:lnTo>
                    <a:pt x="87" y="710"/>
                  </a:lnTo>
                  <a:lnTo>
                    <a:pt x="84" y="714"/>
                  </a:lnTo>
                  <a:lnTo>
                    <a:pt x="81" y="716"/>
                  </a:lnTo>
                  <a:lnTo>
                    <a:pt x="72" y="722"/>
                  </a:lnTo>
                  <a:lnTo>
                    <a:pt x="64" y="726"/>
                  </a:lnTo>
                  <a:lnTo>
                    <a:pt x="56" y="730"/>
                  </a:lnTo>
                  <a:lnTo>
                    <a:pt x="50" y="734"/>
                  </a:lnTo>
                  <a:lnTo>
                    <a:pt x="36" y="738"/>
                  </a:lnTo>
                  <a:lnTo>
                    <a:pt x="24" y="744"/>
                  </a:lnTo>
                  <a:lnTo>
                    <a:pt x="20" y="748"/>
                  </a:lnTo>
                  <a:lnTo>
                    <a:pt x="15" y="752"/>
                  </a:lnTo>
                  <a:lnTo>
                    <a:pt x="12" y="757"/>
                  </a:lnTo>
                  <a:lnTo>
                    <a:pt x="8" y="765"/>
                  </a:lnTo>
                  <a:lnTo>
                    <a:pt x="7" y="773"/>
                  </a:lnTo>
                  <a:lnTo>
                    <a:pt x="4" y="784"/>
                  </a:lnTo>
                  <a:lnTo>
                    <a:pt x="4" y="797"/>
                  </a:lnTo>
                  <a:lnTo>
                    <a:pt x="3" y="813"/>
                  </a:lnTo>
                  <a:lnTo>
                    <a:pt x="3" y="826"/>
                  </a:lnTo>
                  <a:lnTo>
                    <a:pt x="2" y="842"/>
                  </a:lnTo>
                  <a:lnTo>
                    <a:pt x="0" y="849"/>
                  </a:lnTo>
                  <a:lnTo>
                    <a:pt x="0" y="856"/>
                  </a:lnTo>
                  <a:lnTo>
                    <a:pt x="2" y="862"/>
                  </a:lnTo>
                  <a:lnTo>
                    <a:pt x="3" y="866"/>
                  </a:lnTo>
                  <a:lnTo>
                    <a:pt x="11" y="869"/>
                  </a:lnTo>
                  <a:lnTo>
                    <a:pt x="22" y="869"/>
                  </a:lnTo>
                  <a:lnTo>
                    <a:pt x="34" y="870"/>
                  </a:lnTo>
                  <a:lnTo>
                    <a:pt x="47" y="870"/>
                  </a:lnTo>
                  <a:lnTo>
                    <a:pt x="72" y="870"/>
                  </a:lnTo>
                  <a:lnTo>
                    <a:pt x="93" y="873"/>
                  </a:lnTo>
                  <a:lnTo>
                    <a:pt x="99" y="876"/>
                  </a:lnTo>
                  <a:lnTo>
                    <a:pt x="103" y="878"/>
                  </a:lnTo>
                  <a:lnTo>
                    <a:pt x="105" y="882"/>
                  </a:lnTo>
                  <a:lnTo>
                    <a:pt x="108" y="886"/>
                  </a:lnTo>
                  <a:lnTo>
                    <a:pt x="111" y="897"/>
                  </a:lnTo>
                  <a:lnTo>
                    <a:pt x="111" y="908"/>
                  </a:lnTo>
                  <a:lnTo>
                    <a:pt x="108" y="933"/>
                  </a:lnTo>
                  <a:lnTo>
                    <a:pt x="105" y="957"/>
                  </a:lnTo>
                  <a:lnTo>
                    <a:pt x="107" y="964"/>
                  </a:lnTo>
                  <a:lnTo>
                    <a:pt x="109" y="969"/>
                  </a:lnTo>
                  <a:lnTo>
                    <a:pt x="113" y="974"/>
                  </a:lnTo>
                  <a:lnTo>
                    <a:pt x="117" y="978"/>
                  </a:lnTo>
                  <a:lnTo>
                    <a:pt x="121" y="981"/>
                  </a:lnTo>
                  <a:lnTo>
                    <a:pt x="127" y="985"/>
                  </a:lnTo>
                  <a:lnTo>
                    <a:pt x="133" y="986"/>
                  </a:lnTo>
                  <a:lnTo>
                    <a:pt x="140" y="989"/>
                  </a:lnTo>
                  <a:lnTo>
                    <a:pt x="153" y="992"/>
                  </a:lnTo>
                  <a:lnTo>
                    <a:pt x="168" y="993"/>
                  </a:lnTo>
                  <a:lnTo>
                    <a:pt x="181" y="993"/>
                  </a:lnTo>
                  <a:lnTo>
                    <a:pt x="196" y="993"/>
                  </a:lnTo>
                  <a:lnTo>
                    <a:pt x="304" y="1084"/>
                  </a:lnTo>
                  <a:lnTo>
                    <a:pt x="305" y="1101"/>
                  </a:lnTo>
                  <a:lnTo>
                    <a:pt x="307" y="1114"/>
                  </a:lnTo>
                  <a:lnTo>
                    <a:pt x="309" y="1126"/>
                  </a:lnTo>
                  <a:lnTo>
                    <a:pt x="313" y="1136"/>
                  </a:lnTo>
                  <a:lnTo>
                    <a:pt x="319" y="1144"/>
                  </a:lnTo>
                  <a:lnTo>
                    <a:pt x="325" y="1149"/>
                  </a:lnTo>
                  <a:lnTo>
                    <a:pt x="332" y="1154"/>
                  </a:lnTo>
                  <a:lnTo>
                    <a:pt x="340" y="1157"/>
                  </a:lnTo>
                  <a:lnTo>
                    <a:pt x="380" y="1164"/>
                  </a:lnTo>
                  <a:lnTo>
                    <a:pt x="431" y="1168"/>
                  </a:lnTo>
                  <a:lnTo>
                    <a:pt x="441" y="1170"/>
                  </a:lnTo>
                  <a:lnTo>
                    <a:pt x="451" y="1174"/>
                  </a:lnTo>
                  <a:lnTo>
                    <a:pt x="457" y="1181"/>
                  </a:lnTo>
                  <a:lnTo>
                    <a:pt x="464" y="1189"/>
                  </a:lnTo>
                  <a:lnTo>
                    <a:pt x="469" y="1198"/>
                  </a:lnTo>
                  <a:lnTo>
                    <a:pt x="475" y="1209"/>
                  </a:lnTo>
                  <a:lnTo>
                    <a:pt x="477" y="1219"/>
                  </a:lnTo>
                  <a:lnTo>
                    <a:pt x="481" y="1230"/>
                  </a:lnTo>
                  <a:lnTo>
                    <a:pt x="487" y="1251"/>
                  </a:lnTo>
                  <a:lnTo>
                    <a:pt x="493" y="1270"/>
                  </a:lnTo>
                  <a:lnTo>
                    <a:pt x="496" y="1278"/>
                  </a:lnTo>
                  <a:lnTo>
                    <a:pt x="500" y="1283"/>
                  </a:lnTo>
                  <a:lnTo>
                    <a:pt x="504" y="1287"/>
                  </a:lnTo>
                  <a:lnTo>
                    <a:pt x="509" y="1289"/>
                  </a:lnTo>
                  <a:lnTo>
                    <a:pt x="517" y="1287"/>
                  </a:lnTo>
                  <a:lnTo>
                    <a:pt x="524" y="1285"/>
                  </a:lnTo>
                  <a:lnTo>
                    <a:pt x="528" y="1282"/>
                  </a:lnTo>
                  <a:lnTo>
                    <a:pt x="532" y="1279"/>
                  </a:lnTo>
                  <a:lnTo>
                    <a:pt x="536" y="1275"/>
                  </a:lnTo>
                  <a:lnTo>
                    <a:pt x="540" y="1273"/>
                  </a:lnTo>
                  <a:lnTo>
                    <a:pt x="545" y="1271"/>
                  </a:lnTo>
                  <a:lnTo>
                    <a:pt x="552" y="1270"/>
                  </a:lnTo>
                  <a:lnTo>
                    <a:pt x="552" y="1277"/>
                  </a:lnTo>
                  <a:lnTo>
                    <a:pt x="556" y="1283"/>
                  </a:lnTo>
                  <a:lnTo>
                    <a:pt x="560" y="1290"/>
                  </a:lnTo>
                  <a:lnTo>
                    <a:pt x="565" y="1295"/>
                  </a:lnTo>
                  <a:lnTo>
                    <a:pt x="572" y="1299"/>
                  </a:lnTo>
                  <a:lnTo>
                    <a:pt x="579" y="1303"/>
                  </a:lnTo>
                  <a:lnTo>
                    <a:pt x="587" y="1306"/>
                  </a:lnTo>
                  <a:lnTo>
                    <a:pt x="593" y="1306"/>
                  </a:lnTo>
                  <a:lnTo>
                    <a:pt x="603" y="1305"/>
                  </a:lnTo>
                  <a:lnTo>
                    <a:pt x="611" y="1302"/>
                  </a:lnTo>
                  <a:lnTo>
                    <a:pt x="619" y="1298"/>
                  </a:lnTo>
                  <a:lnTo>
                    <a:pt x="625" y="1293"/>
                  </a:lnTo>
                  <a:lnTo>
                    <a:pt x="637" y="1281"/>
                  </a:lnTo>
                  <a:lnTo>
                    <a:pt x="648" y="1270"/>
                  </a:lnTo>
                  <a:lnTo>
                    <a:pt x="640" y="1251"/>
                  </a:lnTo>
                  <a:lnTo>
                    <a:pt x="629" y="1234"/>
                  </a:lnTo>
                  <a:lnTo>
                    <a:pt x="617" y="1218"/>
                  </a:lnTo>
                  <a:lnTo>
                    <a:pt x="604" y="1202"/>
                  </a:lnTo>
                  <a:lnTo>
                    <a:pt x="589" y="1189"/>
                  </a:lnTo>
                  <a:lnTo>
                    <a:pt x="575" y="1176"/>
                  </a:lnTo>
                  <a:lnTo>
                    <a:pt x="559" y="1164"/>
                  </a:lnTo>
                  <a:lnTo>
                    <a:pt x="544" y="1153"/>
                  </a:lnTo>
                  <a:lnTo>
                    <a:pt x="491" y="1121"/>
                  </a:lnTo>
                  <a:lnTo>
                    <a:pt x="467" y="1108"/>
                  </a:lnTo>
                  <a:lnTo>
                    <a:pt x="468" y="1097"/>
                  </a:lnTo>
                  <a:lnTo>
                    <a:pt x="469" y="1085"/>
                  </a:lnTo>
                  <a:lnTo>
                    <a:pt x="473" y="1070"/>
                  </a:lnTo>
                  <a:lnTo>
                    <a:pt x="479" y="1054"/>
                  </a:lnTo>
                  <a:lnTo>
                    <a:pt x="485" y="1037"/>
                  </a:lnTo>
                  <a:lnTo>
                    <a:pt x="492" y="1018"/>
                  </a:lnTo>
                  <a:lnTo>
                    <a:pt x="500" y="1001"/>
                  </a:lnTo>
                  <a:lnTo>
                    <a:pt x="509" y="982"/>
                  </a:lnTo>
                  <a:lnTo>
                    <a:pt x="520" y="965"/>
                  </a:lnTo>
                  <a:lnTo>
                    <a:pt x="532" y="950"/>
                  </a:lnTo>
                  <a:lnTo>
                    <a:pt x="543" y="936"/>
                  </a:lnTo>
                  <a:lnTo>
                    <a:pt x="556" y="924"/>
                  </a:lnTo>
                  <a:lnTo>
                    <a:pt x="563" y="918"/>
                  </a:lnTo>
                  <a:lnTo>
                    <a:pt x="569" y="913"/>
                  </a:lnTo>
                  <a:lnTo>
                    <a:pt x="576" y="909"/>
                  </a:lnTo>
                  <a:lnTo>
                    <a:pt x="583" y="906"/>
                  </a:lnTo>
                  <a:lnTo>
                    <a:pt x="589" y="904"/>
                  </a:lnTo>
                  <a:lnTo>
                    <a:pt x="597" y="902"/>
                  </a:lnTo>
                  <a:lnTo>
                    <a:pt x="604" y="902"/>
                  </a:lnTo>
                  <a:lnTo>
                    <a:pt x="612" y="902"/>
                  </a:lnTo>
                  <a:lnTo>
                    <a:pt x="601" y="926"/>
                  </a:lnTo>
                  <a:lnTo>
                    <a:pt x="592" y="949"/>
                  </a:lnTo>
                  <a:lnTo>
                    <a:pt x="587" y="970"/>
                  </a:lnTo>
                  <a:lnTo>
                    <a:pt x="583" y="990"/>
                  </a:lnTo>
                  <a:lnTo>
                    <a:pt x="580" y="1009"/>
                  </a:lnTo>
                  <a:lnTo>
                    <a:pt x="580" y="1026"/>
                  </a:lnTo>
                  <a:lnTo>
                    <a:pt x="581" y="1044"/>
                  </a:lnTo>
                  <a:lnTo>
                    <a:pt x="585" y="1058"/>
                  </a:lnTo>
                  <a:lnTo>
                    <a:pt x="589" y="1073"/>
                  </a:lnTo>
                  <a:lnTo>
                    <a:pt x="596" y="1088"/>
                  </a:lnTo>
                  <a:lnTo>
                    <a:pt x="603" y="1101"/>
                  </a:lnTo>
                  <a:lnTo>
                    <a:pt x="611" y="1113"/>
                  </a:lnTo>
                  <a:lnTo>
                    <a:pt x="620" y="1124"/>
                  </a:lnTo>
                  <a:lnTo>
                    <a:pt x="631" y="1136"/>
                  </a:lnTo>
                  <a:lnTo>
                    <a:pt x="641" y="1145"/>
                  </a:lnTo>
                  <a:lnTo>
                    <a:pt x="653" y="1156"/>
                  </a:lnTo>
                  <a:lnTo>
                    <a:pt x="677" y="1173"/>
                  </a:lnTo>
                  <a:lnTo>
                    <a:pt x="703" y="1189"/>
                  </a:lnTo>
                  <a:lnTo>
                    <a:pt x="728" y="1205"/>
                  </a:lnTo>
                  <a:lnTo>
                    <a:pt x="752" y="1218"/>
                  </a:lnTo>
                  <a:lnTo>
                    <a:pt x="773" y="1233"/>
                  </a:lnTo>
                  <a:lnTo>
                    <a:pt x="792" y="1246"/>
                  </a:lnTo>
                  <a:lnTo>
                    <a:pt x="800" y="1254"/>
                  </a:lnTo>
                  <a:lnTo>
                    <a:pt x="807" y="1261"/>
                  </a:lnTo>
                  <a:lnTo>
                    <a:pt x="812" y="1269"/>
                  </a:lnTo>
                  <a:lnTo>
                    <a:pt x="816" y="1277"/>
                  </a:lnTo>
                  <a:lnTo>
                    <a:pt x="829" y="1310"/>
                  </a:lnTo>
                  <a:lnTo>
                    <a:pt x="838" y="1341"/>
                  </a:lnTo>
                  <a:lnTo>
                    <a:pt x="845" y="1370"/>
                  </a:lnTo>
                  <a:lnTo>
                    <a:pt x="849" y="1398"/>
                  </a:lnTo>
                  <a:lnTo>
                    <a:pt x="853" y="1451"/>
                  </a:lnTo>
                  <a:lnTo>
                    <a:pt x="856" y="1505"/>
                  </a:lnTo>
                  <a:lnTo>
                    <a:pt x="857" y="1533"/>
                  </a:lnTo>
                  <a:lnTo>
                    <a:pt x="860" y="1563"/>
                  </a:lnTo>
                  <a:lnTo>
                    <a:pt x="864" y="1595"/>
                  </a:lnTo>
                  <a:lnTo>
                    <a:pt x="870" y="1630"/>
                  </a:lnTo>
                  <a:lnTo>
                    <a:pt x="880" y="1669"/>
                  </a:lnTo>
                  <a:lnTo>
                    <a:pt x="893" y="1710"/>
                  </a:lnTo>
                  <a:lnTo>
                    <a:pt x="909" y="1755"/>
                  </a:lnTo>
                  <a:lnTo>
                    <a:pt x="930" y="1806"/>
                  </a:lnTo>
                  <a:lnTo>
                    <a:pt x="945" y="1836"/>
                  </a:lnTo>
                  <a:lnTo>
                    <a:pt x="960" y="1871"/>
                  </a:lnTo>
                  <a:lnTo>
                    <a:pt x="974" y="1911"/>
                  </a:lnTo>
                  <a:lnTo>
                    <a:pt x="990" y="1952"/>
                  </a:lnTo>
                  <a:lnTo>
                    <a:pt x="1005" y="1998"/>
                  </a:lnTo>
                  <a:lnTo>
                    <a:pt x="1020" y="2042"/>
                  </a:lnTo>
                  <a:lnTo>
                    <a:pt x="1033" y="2087"/>
                  </a:lnTo>
                  <a:lnTo>
                    <a:pt x="1045" y="2131"/>
                  </a:lnTo>
                  <a:lnTo>
                    <a:pt x="1052" y="2156"/>
                  </a:lnTo>
                  <a:lnTo>
                    <a:pt x="1058" y="2179"/>
                  </a:lnTo>
                  <a:lnTo>
                    <a:pt x="1062" y="2200"/>
                  </a:lnTo>
                  <a:lnTo>
                    <a:pt x="1065" y="2220"/>
                  </a:lnTo>
                  <a:lnTo>
                    <a:pt x="1068" y="2239"/>
                  </a:lnTo>
                  <a:lnTo>
                    <a:pt x="1068" y="2256"/>
                  </a:lnTo>
                  <a:lnTo>
                    <a:pt x="1068" y="2272"/>
                  </a:lnTo>
                  <a:lnTo>
                    <a:pt x="1068" y="2287"/>
                  </a:lnTo>
                  <a:lnTo>
                    <a:pt x="1064" y="2314"/>
                  </a:lnTo>
                  <a:lnTo>
                    <a:pt x="1058" y="2336"/>
                  </a:lnTo>
                  <a:lnTo>
                    <a:pt x="1053" y="2356"/>
                  </a:lnTo>
                  <a:lnTo>
                    <a:pt x="1046" y="2374"/>
                  </a:lnTo>
                  <a:lnTo>
                    <a:pt x="1041" y="2389"/>
                  </a:lnTo>
                  <a:lnTo>
                    <a:pt x="1038" y="2403"/>
                  </a:lnTo>
                  <a:lnTo>
                    <a:pt x="1038" y="2411"/>
                  </a:lnTo>
                  <a:lnTo>
                    <a:pt x="1038" y="2417"/>
                  </a:lnTo>
                  <a:lnTo>
                    <a:pt x="1040" y="2424"/>
                  </a:lnTo>
                  <a:lnTo>
                    <a:pt x="1041" y="2431"/>
                  </a:lnTo>
                  <a:lnTo>
                    <a:pt x="1045" y="2437"/>
                  </a:lnTo>
                  <a:lnTo>
                    <a:pt x="1050" y="2445"/>
                  </a:lnTo>
                  <a:lnTo>
                    <a:pt x="1056" y="2453"/>
                  </a:lnTo>
                  <a:lnTo>
                    <a:pt x="1064" y="2461"/>
                  </a:lnTo>
                  <a:lnTo>
                    <a:pt x="1084" y="2479"/>
                  </a:lnTo>
                  <a:lnTo>
                    <a:pt x="1112" y="2499"/>
                  </a:lnTo>
                  <a:lnTo>
                    <a:pt x="1120" y="2504"/>
                  </a:lnTo>
                  <a:lnTo>
                    <a:pt x="1126" y="2511"/>
                  </a:lnTo>
                  <a:lnTo>
                    <a:pt x="1133" y="2517"/>
                  </a:lnTo>
                  <a:lnTo>
                    <a:pt x="1138" y="2525"/>
                  </a:lnTo>
                  <a:lnTo>
                    <a:pt x="1144" y="2532"/>
                  </a:lnTo>
                  <a:lnTo>
                    <a:pt x="1146" y="2539"/>
                  </a:lnTo>
                  <a:lnTo>
                    <a:pt x="1150" y="2547"/>
                  </a:lnTo>
                  <a:lnTo>
                    <a:pt x="1153" y="2555"/>
                  </a:lnTo>
                  <a:lnTo>
                    <a:pt x="1160" y="2589"/>
                  </a:lnTo>
                  <a:lnTo>
                    <a:pt x="1166" y="2631"/>
                  </a:lnTo>
                  <a:lnTo>
                    <a:pt x="1172" y="2653"/>
                  </a:lnTo>
                  <a:lnTo>
                    <a:pt x="1178" y="2677"/>
                  </a:lnTo>
                  <a:lnTo>
                    <a:pt x="1184" y="2689"/>
                  </a:lnTo>
                  <a:lnTo>
                    <a:pt x="1189" y="2703"/>
                  </a:lnTo>
                  <a:lnTo>
                    <a:pt x="1196" y="2717"/>
                  </a:lnTo>
                  <a:lnTo>
                    <a:pt x="1204" y="2731"/>
                  </a:lnTo>
                  <a:lnTo>
                    <a:pt x="1213" y="2747"/>
                  </a:lnTo>
                  <a:lnTo>
                    <a:pt x="1222" y="2761"/>
                  </a:lnTo>
                  <a:lnTo>
                    <a:pt x="1234" y="2777"/>
                  </a:lnTo>
                  <a:lnTo>
                    <a:pt x="1248" y="2793"/>
                  </a:lnTo>
                  <a:lnTo>
                    <a:pt x="1262" y="2811"/>
                  </a:lnTo>
                  <a:lnTo>
                    <a:pt x="1278" y="2828"/>
                  </a:lnTo>
                  <a:lnTo>
                    <a:pt x="1296" y="2847"/>
                  </a:lnTo>
                  <a:lnTo>
                    <a:pt x="1316" y="2865"/>
                  </a:lnTo>
                  <a:lnTo>
                    <a:pt x="1352" y="2848"/>
                  </a:lnTo>
                  <a:close/>
                </a:path>
              </a:pathLst>
            </a:custGeom>
            <a:solidFill>
              <a:srgbClr val="FFB9B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105" name="Freeform 126"/>
            <p:cNvSpPr>
              <a:spLocks/>
            </p:cNvSpPr>
            <p:nvPr/>
          </p:nvSpPr>
          <p:spPr bwMode="auto">
            <a:xfrm>
              <a:off x="7558088" y="5138738"/>
              <a:ext cx="301625" cy="265112"/>
            </a:xfrm>
            <a:custGeom>
              <a:avLst/>
              <a:gdLst>
                <a:gd name="T0" fmla="*/ 600 w 620"/>
                <a:gd name="T1" fmla="*/ 61 h 546"/>
                <a:gd name="T2" fmla="*/ 584 w 620"/>
                <a:gd name="T3" fmla="*/ 55 h 546"/>
                <a:gd name="T4" fmla="*/ 554 w 620"/>
                <a:gd name="T5" fmla="*/ 77 h 546"/>
                <a:gd name="T6" fmla="*/ 516 w 620"/>
                <a:gd name="T7" fmla="*/ 140 h 546"/>
                <a:gd name="T8" fmla="*/ 464 w 620"/>
                <a:gd name="T9" fmla="*/ 254 h 546"/>
                <a:gd name="T10" fmla="*/ 410 w 620"/>
                <a:gd name="T11" fmla="*/ 360 h 546"/>
                <a:gd name="T12" fmla="*/ 352 w 620"/>
                <a:gd name="T13" fmla="*/ 440 h 546"/>
                <a:gd name="T14" fmla="*/ 285 w 620"/>
                <a:gd name="T15" fmla="*/ 502 h 546"/>
                <a:gd name="T16" fmla="*/ 240 w 620"/>
                <a:gd name="T17" fmla="*/ 530 h 546"/>
                <a:gd name="T18" fmla="*/ 208 w 620"/>
                <a:gd name="T19" fmla="*/ 542 h 546"/>
                <a:gd name="T20" fmla="*/ 179 w 620"/>
                <a:gd name="T21" fmla="*/ 546 h 546"/>
                <a:gd name="T22" fmla="*/ 153 w 620"/>
                <a:gd name="T23" fmla="*/ 540 h 546"/>
                <a:gd name="T24" fmla="*/ 132 w 620"/>
                <a:gd name="T25" fmla="*/ 524 h 546"/>
                <a:gd name="T26" fmla="*/ 84 w 620"/>
                <a:gd name="T27" fmla="*/ 432 h 546"/>
                <a:gd name="T28" fmla="*/ 55 w 620"/>
                <a:gd name="T29" fmla="*/ 372 h 546"/>
                <a:gd name="T30" fmla="*/ 35 w 620"/>
                <a:gd name="T31" fmla="*/ 357 h 546"/>
                <a:gd name="T32" fmla="*/ 0 w 620"/>
                <a:gd name="T33" fmla="*/ 349 h 546"/>
                <a:gd name="T34" fmla="*/ 20 w 620"/>
                <a:gd name="T35" fmla="*/ 318 h 546"/>
                <a:gd name="T36" fmla="*/ 28 w 620"/>
                <a:gd name="T37" fmla="*/ 289 h 546"/>
                <a:gd name="T38" fmla="*/ 29 w 620"/>
                <a:gd name="T39" fmla="*/ 254 h 546"/>
                <a:gd name="T40" fmla="*/ 29 w 620"/>
                <a:gd name="T41" fmla="*/ 234 h 546"/>
                <a:gd name="T42" fmla="*/ 32 w 620"/>
                <a:gd name="T43" fmla="*/ 216 h 546"/>
                <a:gd name="T44" fmla="*/ 45 w 620"/>
                <a:gd name="T45" fmla="*/ 198 h 546"/>
                <a:gd name="T46" fmla="*/ 60 w 620"/>
                <a:gd name="T47" fmla="*/ 181 h 546"/>
                <a:gd name="T48" fmla="*/ 65 w 620"/>
                <a:gd name="T49" fmla="*/ 162 h 546"/>
                <a:gd name="T50" fmla="*/ 96 w 620"/>
                <a:gd name="T51" fmla="*/ 166 h 546"/>
                <a:gd name="T52" fmla="*/ 117 w 620"/>
                <a:gd name="T53" fmla="*/ 156 h 546"/>
                <a:gd name="T54" fmla="*/ 127 w 620"/>
                <a:gd name="T55" fmla="*/ 120 h 546"/>
                <a:gd name="T56" fmla="*/ 127 w 620"/>
                <a:gd name="T57" fmla="*/ 93 h 546"/>
                <a:gd name="T58" fmla="*/ 133 w 620"/>
                <a:gd name="T59" fmla="*/ 77 h 546"/>
                <a:gd name="T60" fmla="*/ 148 w 620"/>
                <a:gd name="T61" fmla="*/ 73 h 546"/>
                <a:gd name="T62" fmla="*/ 184 w 620"/>
                <a:gd name="T63" fmla="*/ 80 h 546"/>
                <a:gd name="T64" fmla="*/ 212 w 620"/>
                <a:gd name="T65" fmla="*/ 80 h 546"/>
                <a:gd name="T66" fmla="*/ 253 w 620"/>
                <a:gd name="T67" fmla="*/ 55 h 546"/>
                <a:gd name="T68" fmla="*/ 328 w 620"/>
                <a:gd name="T69" fmla="*/ 65 h 546"/>
                <a:gd name="T70" fmla="*/ 400 w 620"/>
                <a:gd name="T71" fmla="*/ 84 h 546"/>
                <a:gd name="T72" fmla="*/ 438 w 620"/>
                <a:gd name="T73" fmla="*/ 89 h 546"/>
                <a:gd name="T74" fmla="*/ 469 w 620"/>
                <a:gd name="T75" fmla="*/ 89 h 546"/>
                <a:gd name="T76" fmla="*/ 485 w 620"/>
                <a:gd name="T77" fmla="*/ 81 h 546"/>
                <a:gd name="T78" fmla="*/ 494 w 620"/>
                <a:gd name="T79" fmla="*/ 69 h 546"/>
                <a:gd name="T80" fmla="*/ 508 w 620"/>
                <a:gd name="T81" fmla="*/ 13 h 546"/>
                <a:gd name="T82" fmla="*/ 518 w 620"/>
                <a:gd name="T83" fmla="*/ 5 h 546"/>
                <a:gd name="T84" fmla="*/ 570 w 620"/>
                <a:gd name="T85" fmla="*/ 1 h 546"/>
                <a:gd name="T86" fmla="*/ 618 w 620"/>
                <a:gd name="T87" fmla="*/ 27 h 546"/>
                <a:gd name="T88" fmla="*/ 617 w 620"/>
                <a:gd name="T89" fmla="*/ 61 h 546"/>
                <a:gd name="T90" fmla="*/ 614 w 620"/>
                <a:gd name="T91" fmla="*/ 79 h 54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20"/>
                <a:gd name="T139" fmla="*/ 0 h 546"/>
                <a:gd name="T140" fmla="*/ 620 w 620"/>
                <a:gd name="T141" fmla="*/ 546 h 54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20" h="546">
                  <a:moveTo>
                    <a:pt x="614" y="79"/>
                  </a:moveTo>
                  <a:lnTo>
                    <a:pt x="608" y="69"/>
                  </a:lnTo>
                  <a:lnTo>
                    <a:pt x="600" y="61"/>
                  </a:lnTo>
                  <a:lnTo>
                    <a:pt x="596" y="59"/>
                  </a:lnTo>
                  <a:lnTo>
                    <a:pt x="590" y="56"/>
                  </a:lnTo>
                  <a:lnTo>
                    <a:pt x="584" y="55"/>
                  </a:lnTo>
                  <a:lnTo>
                    <a:pt x="577" y="55"/>
                  </a:lnTo>
                  <a:lnTo>
                    <a:pt x="565" y="65"/>
                  </a:lnTo>
                  <a:lnTo>
                    <a:pt x="554" y="77"/>
                  </a:lnTo>
                  <a:lnTo>
                    <a:pt x="544" y="92"/>
                  </a:lnTo>
                  <a:lnTo>
                    <a:pt x="534" y="106"/>
                  </a:lnTo>
                  <a:lnTo>
                    <a:pt x="516" y="140"/>
                  </a:lnTo>
                  <a:lnTo>
                    <a:pt x="498" y="177"/>
                  </a:lnTo>
                  <a:lnTo>
                    <a:pt x="481" y="216"/>
                  </a:lnTo>
                  <a:lnTo>
                    <a:pt x="464" y="254"/>
                  </a:lnTo>
                  <a:lnTo>
                    <a:pt x="446" y="293"/>
                  </a:lnTo>
                  <a:lnTo>
                    <a:pt x="428" y="330"/>
                  </a:lnTo>
                  <a:lnTo>
                    <a:pt x="410" y="360"/>
                  </a:lnTo>
                  <a:lnTo>
                    <a:pt x="392" y="388"/>
                  </a:lnTo>
                  <a:lnTo>
                    <a:pt x="372" y="414"/>
                  </a:lnTo>
                  <a:lnTo>
                    <a:pt x="352" y="440"/>
                  </a:lnTo>
                  <a:lnTo>
                    <a:pt x="329" y="462"/>
                  </a:lnTo>
                  <a:lnTo>
                    <a:pt x="308" y="484"/>
                  </a:lnTo>
                  <a:lnTo>
                    <a:pt x="285" y="502"/>
                  </a:lnTo>
                  <a:lnTo>
                    <a:pt x="262" y="517"/>
                  </a:lnTo>
                  <a:lnTo>
                    <a:pt x="252" y="524"/>
                  </a:lnTo>
                  <a:lnTo>
                    <a:pt x="240" y="530"/>
                  </a:lnTo>
                  <a:lnTo>
                    <a:pt x="229" y="536"/>
                  </a:lnTo>
                  <a:lnTo>
                    <a:pt x="219" y="540"/>
                  </a:lnTo>
                  <a:lnTo>
                    <a:pt x="208" y="542"/>
                  </a:lnTo>
                  <a:lnTo>
                    <a:pt x="199" y="545"/>
                  </a:lnTo>
                  <a:lnTo>
                    <a:pt x="188" y="546"/>
                  </a:lnTo>
                  <a:lnTo>
                    <a:pt x="179" y="546"/>
                  </a:lnTo>
                  <a:lnTo>
                    <a:pt x="171" y="545"/>
                  </a:lnTo>
                  <a:lnTo>
                    <a:pt x="161" y="544"/>
                  </a:lnTo>
                  <a:lnTo>
                    <a:pt x="153" y="540"/>
                  </a:lnTo>
                  <a:lnTo>
                    <a:pt x="145" y="536"/>
                  </a:lnTo>
                  <a:lnTo>
                    <a:pt x="139" y="530"/>
                  </a:lnTo>
                  <a:lnTo>
                    <a:pt x="132" y="524"/>
                  </a:lnTo>
                  <a:lnTo>
                    <a:pt x="125" y="516"/>
                  </a:lnTo>
                  <a:lnTo>
                    <a:pt x="120" y="505"/>
                  </a:lnTo>
                  <a:lnTo>
                    <a:pt x="84" y="432"/>
                  </a:lnTo>
                  <a:lnTo>
                    <a:pt x="64" y="386"/>
                  </a:lnTo>
                  <a:lnTo>
                    <a:pt x="60" y="378"/>
                  </a:lnTo>
                  <a:lnTo>
                    <a:pt x="55" y="372"/>
                  </a:lnTo>
                  <a:lnTo>
                    <a:pt x="49" y="366"/>
                  </a:lnTo>
                  <a:lnTo>
                    <a:pt x="43" y="361"/>
                  </a:lnTo>
                  <a:lnTo>
                    <a:pt x="35" y="357"/>
                  </a:lnTo>
                  <a:lnTo>
                    <a:pt x="24" y="354"/>
                  </a:lnTo>
                  <a:lnTo>
                    <a:pt x="13" y="352"/>
                  </a:lnTo>
                  <a:lnTo>
                    <a:pt x="0" y="349"/>
                  </a:lnTo>
                  <a:lnTo>
                    <a:pt x="8" y="338"/>
                  </a:lnTo>
                  <a:lnTo>
                    <a:pt x="15" y="328"/>
                  </a:lnTo>
                  <a:lnTo>
                    <a:pt x="20" y="318"/>
                  </a:lnTo>
                  <a:lnTo>
                    <a:pt x="24" y="309"/>
                  </a:lnTo>
                  <a:lnTo>
                    <a:pt x="27" y="300"/>
                  </a:lnTo>
                  <a:lnTo>
                    <a:pt x="28" y="289"/>
                  </a:lnTo>
                  <a:lnTo>
                    <a:pt x="29" y="277"/>
                  </a:lnTo>
                  <a:lnTo>
                    <a:pt x="29" y="265"/>
                  </a:lnTo>
                  <a:lnTo>
                    <a:pt x="29" y="254"/>
                  </a:lnTo>
                  <a:lnTo>
                    <a:pt x="29" y="249"/>
                  </a:lnTo>
                  <a:lnTo>
                    <a:pt x="29" y="244"/>
                  </a:lnTo>
                  <a:lnTo>
                    <a:pt x="29" y="234"/>
                  </a:lnTo>
                  <a:lnTo>
                    <a:pt x="31" y="228"/>
                  </a:lnTo>
                  <a:lnTo>
                    <a:pt x="31" y="221"/>
                  </a:lnTo>
                  <a:lnTo>
                    <a:pt x="32" y="216"/>
                  </a:lnTo>
                  <a:lnTo>
                    <a:pt x="35" y="212"/>
                  </a:lnTo>
                  <a:lnTo>
                    <a:pt x="40" y="204"/>
                  </a:lnTo>
                  <a:lnTo>
                    <a:pt x="45" y="198"/>
                  </a:lnTo>
                  <a:lnTo>
                    <a:pt x="52" y="193"/>
                  </a:lnTo>
                  <a:lnTo>
                    <a:pt x="57" y="185"/>
                  </a:lnTo>
                  <a:lnTo>
                    <a:pt x="60" y="181"/>
                  </a:lnTo>
                  <a:lnTo>
                    <a:pt x="63" y="176"/>
                  </a:lnTo>
                  <a:lnTo>
                    <a:pt x="64" y="169"/>
                  </a:lnTo>
                  <a:lnTo>
                    <a:pt x="65" y="162"/>
                  </a:lnTo>
                  <a:lnTo>
                    <a:pt x="84" y="168"/>
                  </a:lnTo>
                  <a:lnTo>
                    <a:pt x="91" y="168"/>
                  </a:lnTo>
                  <a:lnTo>
                    <a:pt x="96" y="166"/>
                  </a:lnTo>
                  <a:lnTo>
                    <a:pt x="103" y="164"/>
                  </a:lnTo>
                  <a:lnTo>
                    <a:pt x="108" y="161"/>
                  </a:lnTo>
                  <a:lnTo>
                    <a:pt x="117" y="156"/>
                  </a:lnTo>
                  <a:lnTo>
                    <a:pt x="127" y="150"/>
                  </a:lnTo>
                  <a:lnTo>
                    <a:pt x="127" y="133"/>
                  </a:lnTo>
                  <a:lnTo>
                    <a:pt x="127" y="120"/>
                  </a:lnTo>
                  <a:lnTo>
                    <a:pt x="127" y="109"/>
                  </a:lnTo>
                  <a:lnTo>
                    <a:pt x="127" y="102"/>
                  </a:lnTo>
                  <a:lnTo>
                    <a:pt x="127" y="93"/>
                  </a:lnTo>
                  <a:lnTo>
                    <a:pt x="128" y="87"/>
                  </a:lnTo>
                  <a:lnTo>
                    <a:pt x="131" y="81"/>
                  </a:lnTo>
                  <a:lnTo>
                    <a:pt x="133" y="77"/>
                  </a:lnTo>
                  <a:lnTo>
                    <a:pt x="137" y="75"/>
                  </a:lnTo>
                  <a:lnTo>
                    <a:pt x="143" y="75"/>
                  </a:lnTo>
                  <a:lnTo>
                    <a:pt x="148" y="73"/>
                  </a:lnTo>
                  <a:lnTo>
                    <a:pt x="155" y="75"/>
                  </a:lnTo>
                  <a:lnTo>
                    <a:pt x="168" y="77"/>
                  </a:lnTo>
                  <a:lnTo>
                    <a:pt x="184" y="80"/>
                  </a:lnTo>
                  <a:lnTo>
                    <a:pt x="193" y="80"/>
                  </a:lnTo>
                  <a:lnTo>
                    <a:pt x="203" y="80"/>
                  </a:lnTo>
                  <a:lnTo>
                    <a:pt x="212" y="80"/>
                  </a:lnTo>
                  <a:lnTo>
                    <a:pt x="223" y="79"/>
                  </a:lnTo>
                  <a:lnTo>
                    <a:pt x="237" y="67"/>
                  </a:lnTo>
                  <a:lnTo>
                    <a:pt x="253" y="55"/>
                  </a:lnTo>
                  <a:lnTo>
                    <a:pt x="278" y="56"/>
                  </a:lnTo>
                  <a:lnTo>
                    <a:pt x="304" y="60"/>
                  </a:lnTo>
                  <a:lnTo>
                    <a:pt x="328" y="65"/>
                  </a:lnTo>
                  <a:lnTo>
                    <a:pt x="352" y="72"/>
                  </a:lnTo>
                  <a:lnTo>
                    <a:pt x="376" y="79"/>
                  </a:lnTo>
                  <a:lnTo>
                    <a:pt x="400" y="84"/>
                  </a:lnTo>
                  <a:lnTo>
                    <a:pt x="412" y="87"/>
                  </a:lnTo>
                  <a:lnTo>
                    <a:pt x="425" y="89"/>
                  </a:lnTo>
                  <a:lnTo>
                    <a:pt x="438" y="89"/>
                  </a:lnTo>
                  <a:lnTo>
                    <a:pt x="452" y="91"/>
                  </a:lnTo>
                  <a:lnTo>
                    <a:pt x="461" y="89"/>
                  </a:lnTo>
                  <a:lnTo>
                    <a:pt x="469" y="89"/>
                  </a:lnTo>
                  <a:lnTo>
                    <a:pt x="476" y="87"/>
                  </a:lnTo>
                  <a:lnTo>
                    <a:pt x="481" y="85"/>
                  </a:lnTo>
                  <a:lnTo>
                    <a:pt x="485" y="81"/>
                  </a:lnTo>
                  <a:lnTo>
                    <a:pt x="489" y="79"/>
                  </a:lnTo>
                  <a:lnTo>
                    <a:pt x="492" y="75"/>
                  </a:lnTo>
                  <a:lnTo>
                    <a:pt x="494" y="69"/>
                  </a:lnTo>
                  <a:lnTo>
                    <a:pt x="500" y="47"/>
                  </a:lnTo>
                  <a:lnTo>
                    <a:pt x="505" y="17"/>
                  </a:lnTo>
                  <a:lnTo>
                    <a:pt x="508" y="13"/>
                  </a:lnTo>
                  <a:lnTo>
                    <a:pt x="510" y="11"/>
                  </a:lnTo>
                  <a:lnTo>
                    <a:pt x="513" y="8"/>
                  </a:lnTo>
                  <a:lnTo>
                    <a:pt x="518" y="5"/>
                  </a:lnTo>
                  <a:lnTo>
                    <a:pt x="529" y="3"/>
                  </a:lnTo>
                  <a:lnTo>
                    <a:pt x="541" y="3"/>
                  </a:lnTo>
                  <a:lnTo>
                    <a:pt x="570" y="1"/>
                  </a:lnTo>
                  <a:lnTo>
                    <a:pt x="596" y="0"/>
                  </a:lnTo>
                  <a:lnTo>
                    <a:pt x="620" y="0"/>
                  </a:lnTo>
                  <a:lnTo>
                    <a:pt x="618" y="27"/>
                  </a:lnTo>
                  <a:lnTo>
                    <a:pt x="617" y="45"/>
                  </a:lnTo>
                  <a:lnTo>
                    <a:pt x="617" y="53"/>
                  </a:lnTo>
                  <a:lnTo>
                    <a:pt x="617" y="61"/>
                  </a:lnTo>
                  <a:lnTo>
                    <a:pt x="618" y="69"/>
                  </a:lnTo>
                  <a:lnTo>
                    <a:pt x="620" y="79"/>
                  </a:lnTo>
                  <a:lnTo>
                    <a:pt x="614" y="79"/>
                  </a:lnTo>
                  <a:close/>
                </a:path>
              </a:pathLst>
            </a:custGeom>
            <a:solidFill>
              <a:srgbClr val="FFB9B9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0000"/>
                </a:solidFill>
              </a:endParaRP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3348540" y="1995356"/>
            <a:ext cx="928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rgbClr val="000000"/>
                </a:solidFill>
              </a:rPr>
              <a:t>Чукотский </a:t>
            </a:r>
            <a:r>
              <a:rPr lang="ru-RU" sz="1000" dirty="0" smtClean="0"/>
              <a:t>АО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rgbClr val="000000"/>
                </a:solidFill>
              </a:rPr>
              <a:t>2,8 млн руб.</a:t>
            </a:r>
            <a:endParaRPr lang="ru-RU" sz="1000" b="1" dirty="0">
              <a:solidFill>
                <a:srgbClr val="000000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1186419" y="3570124"/>
            <a:ext cx="16573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>
                <a:solidFill>
                  <a:srgbClr val="000000"/>
                </a:solidFill>
              </a:rPr>
              <a:t>Республика Саха </a:t>
            </a:r>
            <a:r>
              <a:rPr lang="ru-RU" sz="1000" dirty="0" smtClean="0">
                <a:solidFill>
                  <a:srgbClr val="000000"/>
                </a:solidFill>
              </a:rPr>
              <a:t>(</a:t>
            </a:r>
            <a:r>
              <a:rPr lang="ru-RU" sz="1000" dirty="0">
                <a:solidFill>
                  <a:srgbClr val="000000"/>
                </a:solidFill>
              </a:rPr>
              <a:t>Якутия</a:t>
            </a:r>
            <a:r>
              <a:rPr lang="ru-RU" sz="1000" dirty="0" smtClean="0">
                <a:solidFill>
                  <a:srgbClr val="000000"/>
                </a:solidFill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rgbClr val="000000"/>
                </a:solidFill>
              </a:rPr>
              <a:t>2,0 млн руб.</a:t>
            </a:r>
            <a:endParaRPr lang="ru-RU" sz="1000" b="1" dirty="0">
              <a:solidFill>
                <a:srgbClr val="0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842290" y="3394762"/>
            <a:ext cx="1241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Камчатский край</a:t>
            </a:r>
          </a:p>
          <a:p>
            <a:pPr algn="ctr"/>
            <a:r>
              <a:rPr lang="ru-RU" sz="1000" b="1" dirty="0" smtClean="0"/>
              <a:t>1,3 млн руб.</a:t>
            </a:r>
            <a:endParaRPr lang="ru-RU" sz="10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3530609" y="4722252"/>
            <a:ext cx="1401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Хабаровский  край</a:t>
            </a:r>
          </a:p>
          <a:p>
            <a:pPr algn="ctr"/>
            <a:r>
              <a:rPr lang="ru-RU" sz="1000" b="1" dirty="0" smtClean="0"/>
              <a:t>0,9 млн руб.</a:t>
            </a:r>
            <a:endParaRPr lang="ru-RU" sz="1000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3203318" y="2890114"/>
            <a:ext cx="10072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Магаданская область</a:t>
            </a:r>
          </a:p>
          <a:p>
            <a:pPr algn="ctr"/>
            <a:r>
              <a:rPr lang="ru-RU" sz="1000" b="1" dirty="0" smtClean="0"/>
              <a:t>2,0 млн руб.</a:t>
            </a:r>
            <a:endParaRPr lang="ru-RU" sz="1000" b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2319937" y="4837299"/>
            <a:ext cx="1327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Амурская область</a:t>
            </a:r>
          </a:p>
          <a:p>
            <a:pPr algn="ctr"/>
            <a:r>
              <a:rPr lang="ru-RU" sz="1000" b="1" dirty="0" smtClean="0"/>
              <a:t>0,6 млн руб.</a:t>
            </a:r>
            <a:endParaRPr lang="ru-RU" sz="1000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4396837" y="5405154"/>
            <a:ext cx="1293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Приморский край</a:t>
            </a:r>
          </a:p>
          <a:p>
            <a:pPr algn="ctr"/>
            <a:r>
              <a:rPr lang="ru-RU" sz="1000" b="1" dirty="0" smtClean="0"/>
              <a:t>1,3 млн руб</a:t>
            </a:r>
            <a:r>
              <a:rPr lang="ru-RU" sz="1000" b="1" dirty="0"/>
              <a:t>.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094996" y="4198950"/>
            <a:ext cx="1345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Сахалинская область</a:t>
            </a:r>
          </a:p>
          <a:p>
            <a:pPr algn="ctr"/>
            <a:r>
              <a:rPr lang="ru-RU" sz="1000" b="1" dirty="0" smtClean="0"/>
              <a:t>0,9 млн руб.</a:t>
            </a:r>
            <a:endParaRPr lang="ru-RU" sz="1000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3369961" y="5352657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Еврейская АО</a:t>
            </a:r>
          </a:p>
          <a:p>
            <a:r>
              <a:rPr lang="ru-RU" sz="1000" b="1" dirty="0" smtClean="0"/>
              <a:t>0,4 млн руб.</a:t>
            </a:r>
            <a:endParaRPr lang="ru-RU" sz="1000" b="1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935930" y="6077875"/>
            <a:ext cx="792088" cy="1040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rgbClr val="00B050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TextBox 115"/>
          <p:cNvSpPr txBox="1"/>
          <p:nvPr/>
        </p:nvSpPr>
        <p:spPr>
          <a:xfrm>
            <a:off x="901438" y="5823959"/>
            <a:ext cx="3225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50</a:t>
            </a:r>
            <a:endParaRPr lang="ru-RU" sz="105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863922" y="6141204"/>
            <a:ext cx="246401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Динамика доли ВПРМ от общего числа рабочих мест в предприятиях на ОСН, </a:t>
            </a:r>
            <a:r>
              <a:rPr lang="ru-RU" sz="1100" b="1" dirty="0" err="1" smtClean="0"/>
              <a:t>п.п</a:t>
            </a:r>
            <a:r>
              <a:rPr lang="ru-RU" sz="1100" b="1" dirty="0" smtClean="0"/>
              <a:t>.</a:t>
            </a:r>
            <a:endParaRPr lang="ru-RU" sz="1100" b="1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2520106" y="6073300"/>
            <a:ext cx="714334" cy="104076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FFB9B9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TextBox 118"/>
          <p:cNvSpPr txBox="1"/>
          <p:nvPr/>
        </p:nvSpPr>
        <p:spPr>
          <a:xfrm>
            <a:off x="1338600" y="5823958"/>
            <a:ext cx="3225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40</a:t>
            </a:r>
            <a:endParaRPr lang="ru-RU" sz="1050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1698640" y="5823959"/>
            <a:ext cx="3225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30</a:t>
            </a:r>
            <a:endParaRPr lang="ru-RU" sz="1050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2130688" y="5823959"/>
            <a:ext cx="3225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20</a:t>
            </a:r>
            <a:endParaRPr lang="ru-RU" sz="1050" b="1" dirty="0"/>
          </a:p>
        </p:txBody>
      </p:sp>
      <p:sp>
        <p:nvSpPr>
          <p:cNvPr id="122" name="TextBox 121"/>
          <p:cNvSpPr txBox="1"/>
          <p:nvPr/>
        </p:nvSpPr>
        <p:spPr>
          <a:xfrm>
            <a:off x="2528244" y="5823958"/>
            <a:ext cx="3225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10</a:t>
            </a:r>
            <a:endParaRPr lang="ru-RU" sz="1050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287329" y="836712"/>
            <a:ext cx="5046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Добавленная стоимость на 1 </a:t>
            </a:r>
            <a:r>
              <a:rPr lang="ru-RU" sz="1400" b="1" dirty="0"/>
              <a:t>рабочее место </a:t>
            </a:r>
            <a:r>
              <a:rPr lang="ru-RU" sz="1400" b="1" dirty="0" smtClean="0"/>
              <a:t>и динамика доли ВПРМ от общего числа рабочих мест в предприятиях на ОСН</a:t>
            </a:r>
            <a:endParaRPr lang="ru-RU" sz="1400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588275" y="1587551"/>
            <a:ext cx="253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u="sng" dirty="0" smtClean="0"/>
              <a:t>Число</a:t>
            </a:r>
            <a:r>
              <a:rPr lang="ru-RU" sz="1100" i="1" dirty="0" smtClean="0"/>
              <a:t> – добавленная стоимость на 1 рабочее место в 2016 г.</a:t>
            </a:r>
          </a:p>
          <a:p>
            <a:r>
              <a:rPr lang="ru-RU" sz="1100" i="1" u="sng" dirty="0" smtClean="0"/>
              <a:t>Цвет</a:t>
            </a:r>
            <a:r>
              <a:rPr lang="ru-RU" sz="1100" i="1" dirty="0" smtClean="0"/>
              <a:t> – динамика доли ВПРМ в общем числе рабочих мест в 2011-2016 гг.</a:t>
            </a:r>
          </a:p>
        </p:txBody>
      </p:sp>
      <p:sp>
        <p:nvSpPr>
          <p:cNvPr id="125" name="Прямоугольник 124"/>
          <p:cNvSpPr/>
          <p:nvPr/>
        </p:nvSpPr>
        <p:spPr>
          <a:xfrm>
            <a:off x="1728018" y="6077875"/>
            <a:ext cx="792088" cy="104075"/>
          </a:xfrm>
          <a:prstGeom prst="rect">
            <a:avLst/>
          </a:prstGeom>
          <a:gradFill>
            <a:gsLst>
              <a:gs pos="0">
                <a:srgbClr val="FFFF99"/>
              </a:gs>
              <a:gs pos="100000">
                <a:srgbClr val="FFC000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TextBox 125"/>
          <p:cNvSpPr txBox="1"/>
          <p:nvPr/>
        </p:nvSpPr>
        <p:spPr>
          <a:xfrm>
            <a:off x="2986590" y="5823958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b="1" dirty="0"/>
              <a:t>0</a:t>
            </a:r>
          </a:p>
        </p:txBody>
      </p:sp>
      <p:graphicFrame>
        <p:nvGraphicFramePr>
          <p:cNvPr id="127" name="Диаграмма 1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877361"/>
              </p:ext>
            </p:extLst>
          </p:nvPr>
        </p:nvGraphicFramePr>
        <p:xfrm>
          <a:off x="5452358" y="784152"/>
          <a:ext cx="3895805" cy="4793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8" name="TextBox 127"/>
          <p:cNvSpPr txBox="1"/>
          <p:nvPr/>
        </p:nvSpPr>
        <p:spPr>
          <a:xfrm>
            <a:off x="7200991" y="6381328"/>
            <a:ext cx="17139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i="1" dirty="0" smtClean="0"/>
              <a:t>*В предприятиях на ОСН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105658" y="5929857"/>
            <a:ext cx="865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i="1" dirty="0" smtClean="0"/>
              <a:t>Доля ВПРМ</a:t>
            </a:r>
          </a:p>
          <a:p>
            <a:pPr algn="ctr"/>
            <a:r>
              <a:rPr lang="ru-RU" sz="1000" i="1" dirty="0"/>
              <a:t>у</a:t>
            </a:r>
            <a:r>
              <a:rPr lang="ru-RU" sz="1000" i="1" dirty="0" smtClean="0"/>
              <a:t>величилась</a:t>
            </a:r>
            <a:endParaRPr lang="ru-RU" sz="1000" i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154545" y="5925283"/>
            <a:ext cx="1006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i="1" dirty="0" smtClean="0"/>
              <a:t>Доля ВПРМ</a:t>
            </a:r>
          </a:p>
          <a:p>
            <a:pPr algn="ctr"/>
            <a:r>
              <a:rPr lang="ru-RU" sz="1000" i="1" dirty="0" smtClean="0"/>
              <a:t>не изменилась</a:t>
            </a:r>
            <a:endParaRPr lang="ru-RU" sz="1000" i="1" dirty="0"/>
          </a:p>
        </p:txBody>
      </p:sp>
    </p:spTree>
    <p:extLst>
      <p:ext uri="{BB962C8B-B14F-4D97-AF65-F5344CB8AC3E}">
        <p14:creationId xmlns:p14="http://schemas.microsoft.com/office/powerpoint/2010/main" val="274365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Заголовок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0" rtlCol="0" anchor="ctr">
            <a:noAutofit/>
          </a:bodyPr>
          <a:lstStyle>
            <a:defPPr>
              <a:defRPr lang="ru-RU"/>
            </a:defPPr>
            <a:lvl1pPr marL="540000">
              <a:lnSpc>
                <a:spcPct val="110000"/>
              </a:lnSpc>
              <a:spcBef>
                <a:spcPct val="0"/>
              </a:spcBef>
              <a:buNone/>
              <a:defRPr sz="2400" cap="all" spc="-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84138">
              <a:lnSpc>
                <a:spcPct val="100000"/>
              </a:lnSpc>
            </a:pPr>
            <a:r>
              <a:rPr lang="ru-RU" sz="1800" b="1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ДИНАМИКА ОБЩЕГО КОЛИЧЕСТВА РАБОЧИХ МЕСТ </a:t>
            </a:r>
            <a:r>
              <a:rPr lang="ru-RU" sz="1800" b="1" dirty="0" smtClean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И ЧИСЛА ВПРМ</a:t>
            </a:r>
          </a:p>
          <a:p>
            <a:pPr marL="84138">
              <a:lnSpc>
                <a:spcPct val="100000"/>
              </a:lnSpc>
            </a:pPr>
            <a:r>
              <a:rPr lang="ru-RU" sz="1800" b="1" dirty="0" smtClean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В хабаровском Крае в 2011-2016 </a:t>
            </a:r>
            <a:r>
              <a:rPr lang="ru-RU" sz="1800" b="1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ГГ., ТЫС. ЕД.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0" y="692696"/>
            <a:ext cx="853244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892480" y="692696"/>
            <a:ext cx="25152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омер слайда 2"/>
          <p:cNvSpPr txBox="1">
            <a:spLocks/>
          </p:cNvSpPr>
          <p:nvPr/>
        </p:nvSpPr>
        <p:spPr>
          <a:xfrm>
            <a:off x="8532440" y="548680"/>
            <a:ext cx="360040" cy="185168"/>
          </a:xfrm>
          <a:prstGeom prst="rect">
            <a:avLst/>
          </a:prstGeom>
          <a:solidFill>
            <a:schemeClr val="bg1"/>
          </a:solidFill>
        </p:spPr>
        <p:txBody>
          <a:bodyPr vert="horz" lIns="91432" tIns="45717" rIns="91432" bIns="45717" rtlCol="0" anchor="ctr"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6D7B6E4-F52E-49D4-8E95-50944E5152EB}" type="slidenum">
              <a:rPr lang="ru-RU" sz="120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pPr algn="r"/>
              <a:t>5</a:t>
            </a:fld>
            <a:endParaRPr lang="ru-RU" sz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056223"/>
              </p:ext>
            </p:extLst>
          </p:nvPr>
        </p:nvGraphicFramePr>
        <p:xfrm>
          <a:off x="251519" y="4077072"/>
          <a:ext cx="8424938" cy="1182618"/>
        </p:xfrm>
        <a:graphic>
          <a:graphicData uri="http://schemas.openxmlformats.org/drawingml/2006/table">
            <a:tbl>
              <a:tblPr firstRow="1">
                <a:tableStyleId>{69CF1AB2-1976-4502-BF36-3FF5EA218861}</a:tableStyleId>
              </a:tblPr>
              <a:tblGrid>
                <a:gridCol w="2232248"/>
                <a:gridCol w="1032115"/>
                <a:gridCol w="1032115"/>
                <a:gridCol w="1032115"/>
                <a:gridCol w="1032115"/>
                <a:gridCol w="1032115"/>
                <a:gridCol w="1032115"/>
              </a:tblGrid>
              <a:tr h="432048">
                <a:tc>
                  <a:txBody>
                    <a:bodyPr/>
                    <a:lstStyle/>
                    <a:p>
                      <a:pPr marL="0" lvl="0" indent="0" algn="ctr" defTabSz="914400" rtl="0" eaLnBrk="1" fontAlgn="ctr" latinLnBrk="0" hangingPunct="1"/>
                      <a:endParaRPr lang="ru-RU" sz="1200" b="1" i="0" u="sng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2011-2016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гг.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161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Изменение числа</a:t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рабочих мест, тыс. ед.</a:t>
                      </a:r>
                    </a:p>
                  </a:txBody>
                  <a:tcPr marL="85725" marR="9525" marT="9525" marB="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-78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-39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-16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-6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+19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-36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8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Изменение числа</a:t>
                      </a:r>
                      <a:b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ВПРМ, тыс. ед.</a:t>
                      </a:r>
                    </a:p>
                  </a:txBody>
                  <a:tcPr marL="85725" marR="9525" marT="9525" marB="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+1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-6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+1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+16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-8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79511" y="5859269"/>
            <a:ext cx="29523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+mj-lt"/>
              </a:rPr>
              <a:t>ТОП 3:</a:t>
            </a:r>
          </a:p>
          <a:p>
            <a:r>
              <a:rPr lang="ru-RU" sz="1400" dirty="0" smtClean="0">
                <a:latin typeface="+mj-lt"/>
              </a:rPr>
              <a:t>Максимальная доля</a:t>
            </a:r>
          </a:p>
          <a:p>
            <a:r>
              <a:rPr lang="ru-RU" sz="1400" dirty="0" smtClean="0">
                <a:latin typeface="+mj-lt"/>
              </a:rPr>
              <a:t>в приросте количества ВПРМ в 2011-2016 гг.</a:t>
            </a:r>
            <a:endParaRPr lang="ru-RU" sz="1400" dirty="0">
              <a:latin typeface="+mj-lt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517724"/>
              </p:ext>
            </p:extLst>
          </p:nvPr>
        </p:nvGraphicFramePr>
        <p:xfrm>
          <a:off x="2987825" y="5982702"/>
          <a:ext cx="5688631" cy="66865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80920"/>
                <a:gridCol w="4845870"/>
                <a:gridCol w="56184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Производство и распределение электроэнергии, газа и воды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54,0%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Добыча полезных ископаемых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16,9%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Транспорт и связь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13,7%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927290"/>
              </p:ext>
            </p:extLst>
          </p:nvPr>
        </p:nvGraphicFramePr>
        <p:xfrm>
          <a:off x="251520" y="5369019"/>
          <a:ext cx="8424936" cy="490250"/>
        </p:xfrm>
        <a:graphic>
          <a:graphicData uri="http://schemas.openxmlformats.org/drawingml/2006/table">
            <a:tbl>
              <a:tblPr/>
              <a:tblGrid>
                <a:gridCol w="8424936"/>
              </a:tblGrid>
              <a:tr h="4902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Производительность труда предприятий на ОСН в регионе в 2016 г. (0,92 млн руб. на рабочее место) ниже производительности труда в среднем по России (1,54 млн руб. на рабочее место)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ctr">
                    <a:lnL w="952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1232671"/>
              </p:ext>
            </p:extLst>
          </p:nvPr>
        </p:nvGraphicFramePr>
        <p:xfrm>
          <a:off x="108480" y="760235"/>
          <a:ext cx="8784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440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Заголовок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0" rtlCol="0" anchor="ctr">
            <a:noAutofit/>
          </a:bodyPr>
          <a:lstStyle>
            <a:defPPr>
              <a:defRPr lang="ru-RU"/>
            </a:defPPr>
            <a:lvl1pPr marL="540000">
              <a:lnSpc>
                <a:spcPct val="110000"/>
              </a:lnSpc>
              <a:spcBef>
                <a:spcPct val="0"/>
              </a:spcBef>
              <a:buNone/>
              <a:defRPr sz="2400" cap="all" spc="-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84138">
              <a:lnSpc>
                <a:spcPct val="100000"/>
              </a:lnSpc>
            </a:pPr>
            <a:r>
              <a:rPr lang="ru-RU" sz="1600" b="1" dirty="0" smtClean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профиль хабаровского края: отрасли, лидирующие по числу рабочих мест,</a:t>
            </a:r>
          </a:p>
          <a:p>
            <a:pPr marL="84138">
              <a:lnSpc>
                <a:spcPct val="100000"/>
              </a:lnSpc>
            </a:pPr>
            <a:r>
              <a:rPr lang="ru-RU" sz="1600" b="1" dirty="0" smtClean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по числу ВПРМ и по объему добавленной стоимости </a:t>
            </a:r>
            <a:endParaRPr lang="ru-RU" sz="1600" b="1" dirty="0"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0" y="692696"/>
            <a:ext cx="853244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892480" y="692696"/>
            <a:ext cx="25152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омер слайда 2"/>
          <p:cNvSpPr txBox="1">
            <a:spLocks/>
          </p:cNvSpPr>
          <p:nvPr/>
        </p:nvSpPr>
        <p:spPr>
          <a:xfrm>
            <a:off x="8532440" y="548680"/>
            <a:ext cx="360040" cy="185168"/>
          </a:xfrm>
          <a:prstGeom prst="rect">
            <a:avLst/>
          </a:prstGeom>
          <a:solidFill>
            <a:schemeClr val="bg1"/>
          </a:solidFill>
        </p:spPr>
        <p:txBody>
          <a:bodyPr vert="horz" lIns="91432" tIns="45717" rIns="91432" bIns="45717" rtlCol="0" anchor="ctr"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6D7B6E4-F52E-49D4-8E95-50944E5152EB}" type="slidenum">
              <a:rPr lang="ru-RU" sz="120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pPr algn="r"/>
              <a:t>6</a:t>
            </a:fld>
            <a:endParaRPr lang="ru-RU" sz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788550969"/>
              </p:ext>
            </p:extLst>
          </p:nvPr>
        </p:nvGraphicFramePr>
        <p:xfrm>
          <a:off x="0" y="733848"/>
          <a:ext cx="4860032" cy="3199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262212441"/>
              </p:ext>
            </p:extLst>
          </p:nvPr>
        </p:nvGraphicFramePr>
        <p:xfrm>
          <a:off x="4572000" y="733849"/>
          <a:ext cx="4896544" cy="3199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2689833606"/>
              </p:ext>
            </p:extLst>
          </p:nvPr>
        </p:nvGraphicFramePr>
        <p:xfrm>
          <a:off x="1979712" y="3933056"/>
          <a:ext cx="5400600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4552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Заголовок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0" rtlCol="0" anchor="ctr">
            <a:noAutofit/>
          </a:bodyPr>
          <a:lstStyle>
            <a:defPPr>
              <a:defRPr lang="ru-RU"/>
            </a:defPPr>
            <a:lvl1pPr marL="540000">
              <a:lnSpc>
                <a:spcPct val="110000"/>
              </a:lnSpc>
              <a:spcBef>
                <a:spcPct val="0"/>
              </a:spcBef>
              <a:buNone/>
              <a:defRPr sz="2400" cap="all" spc="-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84138">
              <a:lnSpc>
                <a:spcPct val="100000"/>
              </a:lnSpc>
            </a:pPr>
            <a:r>
              <a:rPr lang="ru-RU" sz="2000" b="1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ЭКОНОМИКА </a:t>
            </a:r>
            <a:r>
              <a:rPr lang="ru-RU" sz="2000" b="1" dirty="0" smtClean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ХАБАРОВСКОГО КРАЯ </a:t>
            </a:r>
            <a:r>
              <a:rPr lang="ru-RU" sz="2000" b="1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– НОВЫЕ ИСТОЧНИКИ </a:t>
            </a:r>
            <a:r>
              <a:rPr lang="ru-RU" sz="2000" b="1" dirty="0" smtClean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РОСТА</a:t>
            </a:r>
            <a:r>
              <a:rPr lang="en-US" sz="2000" b="1" dirty="0" smtClean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ru-RU" sz="2000" b="1" dirty="0" smtClean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–</a:t>
            </a:r>
            <a:endParaRPr lang="ru-RU" sz="2000" b="1" dirty="0"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4138">
              <a:lnSpc>
                <a:spcPct val="100000"/>
              </a:lnSpc>
            </a:pPr>
            <a:r>
              <a:rPr lang="ru-RU" sz="2000" b="1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ПОТЕНЦИАЛ СОЗДАНИЯ </a:t>
            </a:r>
            <a:r>
              <a:rPr lang="ru-RU" sz="2000" b="1" dirty="0" smtClean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ВПРМ</a:t>
            </a:r>
            <a:endParaRPr lang="ru-RU" sz="2000" b="1" dirty="0"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0" y="692696"/>
            <a:ext cx="853244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892480" y="692696"/>
            <a:ext cx="25152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2"/>
          <p:cNvSpPr txBox="1">
            <a:spLocks/>
          </p:cNvSpPr>
          <p:nvPr/>
        </p:nvSpPr>
        <p:spPr>
          <a:xfrm>
            <a:off x="8532440" y="548680"/>
            <a:ext cx="360040" cy="185168"/>
          </a:xfrm>
          <a:prstGeom prst="rect">
            <a:avLst/>
          </a:prstGeom>
          <a:solidFill>
            <a:schemeClr val="bg1"/>
          </a:solidFill>
        </p:spPr>
        <p:txBody>
          <a:bodyPr vert="horz" lIns="91432" tIns="45717" rIns="91432" bIns="45717" rtlCol="0" anchor="ctr"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6D7B6E4-F52E-49D4-8E95-50944E5152EB}" type="slidenum">
              <a:rPr lang="ru-RU" sz="120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pPr algn="r"/>
              <a:t>7</a:t>
            </a:fld>
            <a:endParaRPr lang="ru-RU" sz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980728"/>
            <a:ext cx="8416620" cy="5405372"/>
          </a:xfrm>
          <a:prstGeom prst="rect">
            <a:avLst/>
          </a:prstGeom>
        </p:spPr>
        <p:txBody>
          <a:bodyPr wrap="square" lIns="80068" tIns="40028" rIns="80068" bIns="40028">
            <a:spAutoFit/>
          </a:bodyPr>
          <a:lstStyle/>
          <a:p>
            <a:pPr defTabSz="798393" hangingPunct="0">
              <a:spcBef>
                <a:spcPts val="526"/>
              </a:spcBef>
              <a:spcAft>
                <a:spcPts val="526"/>
              </a:spcAft>
            </a:pPr>
            <a:r>
              <a:rPr lang="ru-RU" sz="2400" b="1" kern="0" dirty="0" smtClean="0">
                <a:solidFill>
                  <a:srgbClr val="C00000"/>
                </a:solidFill>
                <a:sym typeface="Calibri"/>
              </a:rPr>
              <a:t>ХАБАРОВСКИЙ КРАЙ </a:t>
            </a:r>
            <a:r>
              <a:rPr lang="ru-RU" sz="2400" b="1" kern="0" dirty="0">
                <a:solidFill>
                  <a:srgbClr val="C00000"/>
                </a:solidFill>
                <a:sym typeface="Calibri"/>
              </a:rPr>
              <a:t>ДОЛЖЕН ОПРЕДЕЛИТЬ ДЛЯ СЕБЯ, ЗА СЧЕТ КАКИХ ИСТОЧНИКОВ ОН МОЖЕТ РАСТИ:</a:t>
            </a:r>
          </a:p>
          <a:p>
            <a:pPr defTabSz="798393" hangingPunct="0">
              <a:spcBef>
                <a:spcPts val="526"/>
              </a:spcBef>
              <a:spcAft>
                <a:spcPts val="526"/>
              </a:spcAft>
            </a:pPr>
            <a:endParaRPr lang="ru-RU" sz="800" b="1" kern="0" dirty="0" smtClean="0">
              <a:solidFill>
                <a:srgbClr val="015F9D"/>
              </a:solidFill>
              <a:sym typeface="Calibri"/>
            </a:endParaRPr>
          </a:p>
          <a:p>
            <a:pPr marL="250182" indent="-250182" defTabSz="798393" hangingPunct="0">
              <a:spcBef>
                <a:spcPts val="526"/>
              </a:spcBef>
              <a:spcAft>
                <a:spcPts val="526"/>
              </a:spcAft>
              <a:buFont typeface="Wingdings" panose="05000000000000000000" pitchFamily="2" charset="2"/>
              <a:buChar char="§"/>
            </a:pPr>
            <a:r>
              <a:rPr lang="ru-RU" sz="2400" b="1" kern="0" dirty="0" smtClean="0">
                <a:solidFill>
                  <a:srgbClr val="015F9D"/>
                </a:solidFill>
                <a:sym typeface="Calibri"/>
              </a:rPr>
              <a:t>РАЗВИТИЕ </a:t>
            </a:r>
            <a:r>
              <a:rPr lang="ru-RU" sz="2400" b="1" kern="0" dirty="0">
                <a:solidFill>
                  <a:srgbClr val="015F9D"/>
                </a:solidFill>
                <a:sym typeface="Calibri"/>
              </a:rPr>
              <a:t>ПРОИЗВОДСТВЕННЫХ МСБ, ВЫХОД БИЗНЕСА ИЗ ТЕНИ, ВОССТАНОВЛЕНИЕ ЭКОНОМИКИ «ПРОСТЫХ ВЕЩЕЙ</a:t>
            </a:r>
            <a:r>
              <a:rPr lang="ru-RU" sz="2400" b="1" kern="0" dirty="0" smtClean="0">
                <a:solidFill>
                  <a:srgbClr val="015F9D"/>
                </a:solidFill>
                <a:sym typeface="Calibri"/>
              </a:rPr>
              <a:t>»</a:t>
            </a:r>
            <a:endParaRPr lang="ru-RU" sz="2400" b="1" kern="0" dirty="0">
              <a:solidFill>
                <a:srgbClr val="015F9D"/>
              </a:solidFill>
              <a:sym typeface="Calibri"/>
            </a:endParaRPr>
          </a:p>
          <a:p>
            <a:pPr marL="250182" indent="-250182" defTabSz="798393" hangingPunct="0">
              <a:spcBef>
                <a:spcPts val="526"/>
              </a:spcBef>
              <a:spcAft>
                <a:spcPts val="526"/>
              </a:spcAft>
              <a:buFont typeface="Wingdings" panose="05000000000000000000" pitchFamily="2" charset="2"/>
              <a:buChar char="§"/>
            </a:pPr>
            <a:r>
              <a:rPr lang="ru-RU" sz="2400" b="1" kern="0" dirty="0">
                <a:solidFill>
                  <a:srgbClr val="015F9D"/>
                </a:solidFill>
                <a:sym typeface="Calibri"/>
              </a:rPr>
              <a:t>НОВАЯ ИНДУСТРИАЛИЗАЦИЯ </a:t>
            </a:r>
            <a:r>
              <a:rPr lang="ru-RU" sz="2400" b="1" kern="0" dirty="0" smtClean="0">
                <a:solidFill>
                  <a:srgbClr val="015F9D"/>
                </a:solidFill>
                <a:sym typeface="Calibri"/>
              </a:rPr>
              <a:t>– ПОВЫШЕНИЕ </a:t>
            </a:r>
            <a:r>
              <a:rPr lang="ru-RU" sz="2400" b="1" kern="0" dirty="0">
                <a:solidFill>
                  <a:srgbClr val="015F9D"/>
                </a:solidFill>
                <a:sym typeface="Calibri"/>
              </a:rPr>
              <a:t>ПРОИЗВОДИТЕЛЬНОСТИ </a:t>
            </a:r>
            <a:endParaRPr lang="ru-RU" sz="2400" b="1" kern="0" dirty="0" smtClean="0">
              <a:solidFill>
                <a:srgbClr val="015F9D"/>
              </a:solidFill>
              <a:sym typeface="Calibri"/>
            </a:endParaRPr>
          </a:p>
          <a:p>
            <a:pPr marL="250182" indent="-250182" defTabSz="798393" hangingPunct="0">
              <a:spcBef>
                <a:spcPts val="526"/>
              </a:spcBef>
              <a:spcAft>
                <a:spcPts val="526"/>
              </a:spcAft>
              <a:buFont typeface="Wingdings" panose="05000000000000000000" pitchFamily="2" charset="2"/>
              <a:buChar char="§"/>
            </a:pPr>
            <a:r>
              <a:rPr lang="ru-RU" sz="2400" b="1" kern="0" dirty="0" smtClean="0">
                <a:solidFill>
                  <a:srgbClr val="015F9D"/>
                </a:solidFill>
                <a:sym typeface="Calibri"/>
              </a:rPr>
              <a:t>РАЗВИТИЕ </a:t>
            </a:r>
            <a:r>
              <a:rPr lang="ru-RU" sz="2400" b="1" kern="0" dirty="0">
                <a:solidFill>
                  <a:srgbClr val="015F9D"/>
                </a:solidFill>
                <a:sym typeface="Calibri"/>
              </a:rPr>
              <a:t>ОТРАСЛЕЙ ЭКОНОМИКИ БУДУЩЕГО (ЦИФРОВАЯ ЭКОНОМИКА</a:t>
            </a:r>
            <a:r>
              <a:rPr lang="ru-RU" sz="2400" b="1" kern="0" dirty="0" smtClean="0">
                <a:solidFill>
                  <a:srgbClr val="015F9D"/>
                </a:solidFill>
                <a:sym typeface="Calibri"/>
              </a:rPr>
              <a:t>)</a:t>
            </a:r>
            <a:endParaRPr lang="ru-RU" sz="2400" b="1" kern="0" dirty="0">
              <a:solidFill>
                <a:srgbClr val="015F9D"/>
              </a:solidFill>
              <a:sym typeface="Calibri"/>
            </a:endParaRPr>
          </a:p>
          <a:p>
            <a:pPr marL="250182" indent="-250182" defTabSz="798393" hangingPunct="0">
              <a:spcBef>
                <a:spcPts val="526"/>
              </a:spcBef>
              <a:spcAft>
                <a:spcPts val="526"/>
              </a:spcAft>
              <a:buFont typeface="Wingdings" panose="05000000000000000000" pitchFamily="2" charset="2"/>
              <a:buChar char="§"/>
            </a:pPr>
            <a:r>
              <a:rPr lang="ru-RU" sz="2400" b="1" kern="0" dirty="0">
                <a:solidFill>
                  <a:srgbClr val="015F9D"/>
                </a:solidFill>
                <a:sym typeface="Calibri"/>
              </a:rPr>
              <a:t>ЖИЛИЩНОЕ СТРОИТЕЛЬСТВО, ЖКХ И РАЗВИТИЕ </a:t>
            </a:r>
            <a:r>
              <a:rPr lang="ru-RU" sz="2400" b="1" kern="0" dirty="0" smtClean="0">
                <a:solidFill>
                  <a:srgbClr val="015F9D"/>
                </a:solidFill>
                <a:sym typeface="Calibri"/>
              </a:rPr>
              <a:t>ИНФРАСТРУКТУРЫ</a:t>
            </a:r>
            <a:endParaRPr lang="ru-RU" sz="2400" b="1" kern="0" dirty="0">
              <a:solidFill>
                <a:srgbClr val="015F9D"/>
              </a:solidFill>
              <a:sym typeface="Calibri"/>
            </a:endParaRPr>
          </a:p>
          <a:p>
            <a:pPr marL="250182" indent="-250182" defTabSz="798393" hangingPunct="0">
              <a:spcBef>
                <a:spcPts val="526"/>
              </a:spcBef>
              <a:spcAft>
                <a:spcPts val="526"/>
              </a:spcAft>
              <a:buFont typeface="Wingdings" panose="05000000000000000000" pitchFamily="2" charset="2"/>
              <a:buChar char="§"/>
            </a:pPr>
            <a:r>
              <a:rPr lang="ru-RU" sz="2400" b="1" kern="0" dirty="0" smtClean="0">
                <a:solidFill>
                  <a:srgbClr val="015F9D"/>
                </a:solidFill>
                <a:sym typeface="Calibri"/>
              </a:rPr>
              <a:t>РАЗВИТИЕ </a:t>
            </a:r>
            <a:r>
              <a:rPr lang="ru-RU" sz="2400" b="1" kern="0" dirty="0">
                <a:solidFill>
                  <a:srgbClr val="015F9D"/>
                </a:solidFill>
                <a:sym typeface="Calibri"/>
              </a:rPr>
              <a:t>ДАЛЬНЕГО ВОСТОКА И ТРАНЗИТНОГО КОРИДОРА АЗИЯ – </a:t>
            </a:r>
            <a:r>
              <a:rPr lang="ru-RU" sz="2400" b="1" kern="0" dirty="0" smtClean="0">
                <a:solidFill>
                  <a:srgbClr val="015F9D"/>
                </a:solidFill>
                <a:sym typeface="Calibri"/>
              </a:rPr>
              <a:t>ЕВРОПА</a:t>
            </a:r>
            <a:endParaRPr lang="ru-RU" sz="2400" b="1" kern="0" dirty="0">
              <a:solidFill>
                <a:srgbClr val="015F9D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68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Заголовок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0" rtlCol="0" anchor="ctr">
            <a:noAutofit/>
          </a:bodyPr>
          <a:lstStyle>
            <a:defPPr>
              <a:defRPr lang="ru-RU"/>
            </a:defPPr>
            <a:lvl1pPr marL="540000">
              <a:lnSpc>
                <a:spcPct val="110000"/>
              </a:lnSpc>
              <a:spcBef>
                <a:spcPct val="0"/>
              </a:spcBef>
              <a:buNone/>
              <a:defRPr sz="2400" cap="all" spc="-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84138">
              <a:lnSpc>
                <a:spcPct val="100000"/>
              </a:lnSpc>
            </a:pPr>
            <a:r>
              <a:rPr lang="ru-RU" sz="1800" b="1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В хабаровском Крае существует серьезный потенциал </a:t>
            </a:r>
            <a:r>
              <a:rPr lang="ru-RU" sz="1800" b="1" dirty="0" smtClean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Увеличения количества </a:t>
            </a:r>
            <a:r>
              <a:rPr lang="ru-RU" sz="1800" b="1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высокопроизводительных рабочих мест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0" y="692696"/>
            <a:ext cx="853244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892480" y="692696"/>
            <a:ext cx="25152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2"/>
          <p:cNvSpPr txBox="1">
            <a:spLocks/>
          </p:cNvSpPr>
          <p:nvPr/>
        </p:nvSpPr>
        <p:spPr>
          <a:xfrm>
            <a:off x="8532440" y="548680"/>
            <a:ext cx="360040" cy="185168"/>
          </a:xfrm>
          <a:prstGeom prst="rect">
            <a:avLst/>
          </a:prstGeom>
          <a:solidFill>
            <a:schemeClr val="bg1"/>
          </a:solidFill>
        </p:spPr>
        <p:txBody>
          <a:bodyPr vert="horz" lIns="91432" tIns="45717" rIns="91432" bIns="45717" rtlCol="0" anchor="ctr"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6D7B6E4-F52E-49D4-8E95-50944E5152EB}" type="slidenum">
              <a:rPr lang="ru-RU" sz="120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pPr algn="r"/>
              <a:t>8</a:t>
            </a:fld>
            <a:endParaRPr lang="ru-RU" sz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1392193" y="4127001"/>
            <a:ext cx="659527" cy="647769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1" name="Диаграмма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0867400"/>
              </p:ext>
            </p:extLst>
          </p:nvPr>
        </p:nvGraphicFramePr>
        <p:xfrm>
          <a:off x="139922" y="801256"/>
          <a:ext cx="8878318" cy="565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" name="Овал 31"/>
          <p:cNvSpPr/>
          <p:nvPr/>
        </p:nvSpPr>
        <p:spPr>
          <a:xfrm>
            <a:off x="1940725" y="3851290"/>
            <a:ext cx="548979" cy="551422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2531782" y="3017857"/>
            <a:ext cx="115978" cy="875447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prstDash val="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3044710" y="3151183"/>
            <a:ext cx="202482" cy="1141913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prstDash val="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2215670" y="2988926"/>
            <a:ext cx="200500" cy="890243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prstDash val="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2842229" y="4190753"/>
            <a:ext cx="404963" cy="423919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315920" y="3813249"/>
            <a:ext cx="390561" cy="404962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2486406" y="2777831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17</a:t>
            </a:r>
            <a:endParaRPr lang="ru-RU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2273659" y="2783488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25</a:t>
            </a:r>
            <a:endParaRPr lang="ru-RU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3145951" y="2956458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15</a:t>
            </a:r>
            <a:endParaRPr lang="ru-RU" sz="1000" dirty="0"/>
          </a:p>
        </p:txBody>
      </p:sp>
      <p:cxnSp>
        <p:nvCxnSpPr>
          <p:cNvPr id="51" name="Прямая со стрелкой 50"/>
          <p:cNvCxnSpPr/>
          <p:nvPr/>
        </p:nvCxnSpPr>
        <p:spPr>
          <a:xfrm flipV="1">
            <a:off x="1721956" y="3417205"/>
            <a:ext cx="218769" cy="79208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prstDash val="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831340" y="3243344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26</a:t>
            </a:r>
            <a:endParaRPr lang="ru-RU" sz="1000" dirty="0"/>
          </a:p>
        </p:txBody>
      </p:sp>
      <p:graphicFrame>
        <p:nvGraphicFramePr>
          <p:cNvPr id="53" name="Таблица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449091"/>
              </p:ext>
            </p:extLst>
          </p:nvPr>
        </p:nvGraphicFramePr>
        <p:xfrm>
          <a:off x="5994226" y="4015730"/>
          <a:ext cx="3024014" cy="1862745"/>
        </p:xfrm>
        <a:graphic>
          <a:graphicData uri="http://schemas.openxmlformats.org/drawingml/2006/table">
            <a:tbl>
              <a:tblPr firstRow="1">
                <a:tableStyleId>{6E25E649-3F16-4E02-A733-19D2CDBF48F0}</a:tableStyleId>
              </a:tblPr>
              <a:tblGrid>
                <a:gridCol w="62484"/>
                <a:gridCol w="1281522"/>
                <a:gridCol w="840004"/>
                <a:gridCol w="840004"/>
              </a:tblGrid>
              <a:tr h="504056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Отрасль</a:t>
                      </a:r>
                      <a:endParaRPr lang="ru-RU" sz="1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Число ВПРМ в 2020/2025 г., тыс. ед.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Прирост, тыс. ед.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1091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Сельское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</a:t>
                      </a:r>
                    </a:p>
                  </a:txBody>
                  <a:tcPr marL="9525" marR="9525" marT="9525" marB="0" anchor="ctr"/>
                </a:tc>
              </a:tr>
              <a:tr h="261091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Транспорт и связь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</a:t>
                      </a:r>
                    </a:p>
                  </a:txBody>
                  <a:tcPr marL="9525" marR="9525" marT="9525" marB="0" anchor="ctr"/>
                </a:tc>
              </a:tr>
              <a:tr h="261091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Обрабатывающие производства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</a:tr>
              <a:tr h="261091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Строительство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</a:t>
                      </a:r>
                    </a:p>
                  </a:txBody>
                  <a:tcPr marL="9525" marR="9525" marT="9525" marB="0" anchor="ctr"/>
                </a:tc>
              </a:tr>
              <a:tr h="261091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Рыболовство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5993731" y="3720485"/>
            <a:ext cx="30245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Рейтинг отраслей по потенциалу роста ВПРМ</a:t>
            </a:r>
            <a:endParaRPr lang="ru-RU" sz="1100" b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1454685" y="1556792"/>
            <a:ext cx="172247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i="1" dirty="0" smtClean="0"/>
              <a:t>Внутри круга - число </a:t>
            </a:r>
            <a:r>
              <a:rPr lang="ru-RU" sz="1000" b="1" i="1" dirty="0"/>
              <a:t>ВПРМ в 2016 г</a:t>
            </a:r>
            <a:r>
              <a:rPr lang="ru-RU" sz="1000" b="1" i="1" dirty="0" smtClean="0"/>
              <a:t>., возле стрелки – число ВПРМ при </a:t>
            </a:r>
            <a:r>
              <a:rPr lang="ru-RU" sz="1000" b="1" i="1" dirty="0"/>
              <a:t>реализации потенциала роста (тыс. ед.) </a:t>
            </a:r>
          </a:p>
        </p:txBody>
      </p:sp>
    </p:spTree>
    <p:extLst>
      <p:ext uri="{BB962C8B-B14F-4D97-AF65-F5344CB8AC3E}">
        <p14:creationId xmlns:p14="http://schemas.microsoft.com/office/powerpoint/2010/main" val="239338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Заголовок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0" rtlCol="0" anchor="ctr">
            <a:noAutofit/>
          </a:bodyPr>
          <a:lstStyle>
            <a:defPPr>
              <a:defRPr lang="ru-RU"/>
            </a:defPPr>
            <a:lvl1pPr marL="540000">
              <a:lnSpc>
                <a:spcPct val="110000"/>
              </a:lnSpc>
              <a:spcBef>
                <a:spcPct val="0"/>
              </a:spcBef>
              <a:buNone/>
              <a:defRPr sz="2400" cap="all" spc="-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84138">
              <a:lnSpc>
                <a:spcPct val="100000"/>
              </a:lnSpc>
            </a:pPr>
            <a:r>
              <a:rPr lang="ru-RU" sz="1800" b="1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«СТРАТЕГИЯ РОСТА» </a:t>
            </a:r>
            <a:r>
              <a:rPr lang="ru-RU" sz="1800" b="1" dirty="0" smtClean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для </a:t>
            </a:r>
            <a:r>
              <a:rPr lang="ru-RU" sz="1800" b="1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хабаровского Края –</a:t>
            </a:r>
            <a:endParaRPr lang="ru-RU" sz="1800" b="1" dirty="0" smtClean="0"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4138">
              <a:lnSpc>
                <a:spcPct val="100000"/>
              </a:lnSpc>
            </a:pPr>
            <a:r>
              <a:rPr lang="ru-RU" sz="1800" b="1" dirty="0" smtClean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Определение </a:t>
            </a:r>
            <a:r>
              <a:rPr lang="ru-RU" sz="1800" b="1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ключевых </a:t>
            </a:r>
            <a:r>
              <a:rPr lang="ru-RU" sz="1800" b="1" dirty="0" smtClean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проектов-локомотивов</a:t>
            </a:r>
            <a:endParaRPr lang="ru-RU" sz="1800" b="1" dirty="0"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0" y="692696"/>
            <a:ext cx="853244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892480" y="692696"/>
            <a:ext cx="25152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Номер слайда 2"/>
          <p:cNvSpPr txBox="1">
            <a:spLocks/>
          </p:cNvSpPr>
          <p:nvPr/>
        </p:nvSpPr>
        <p:spPr>
          <a:xfrm>
            <a:off x="8532440" y="548680"/>
            <a:ext cx="360040" cy="185168"/>
          </a:xfrm>
          <a:prstGeom prst="rect">
            <a:avLst/>
          </a:prstGeom>
          <a:solidFill>
            <a:schemeClr val="bg1"/>
          </a:solidFill>
        </p:spPr>
        <p:txBody>
          <a:bodyPr vert="horz" lIns="91432" tIns="45717" rIns="91432" bIns="45717" rtlCol="0" anchor="ctr"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6D7B6E4-F52E-49D4-8E95-50944E5152EB}" type="slidenum">
              <a:rPr lang="ru-RU" sz="120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pPr algn="r"/>
              <a:t>9</a:t>
            </a:fld>
            <a:endParaRPr lang="ru-RU" sz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859" y="733848"/>
            <a:ext cx="8496621" cy="5986244"/>
          </a:xfrm>
          <a:prstGeom prst="rect">
            <a:avLst/>
          </a:prstGeom>
          <a:ln w="31750">
            <a:solidFill>
              <a:srgbClr val="C00000"/>
            </a:solidFill>
          </a:ln>
        </p:spPr>
        <p:txBody>
          <a:bodyPr wrap="square" lIns="91432" tIns="45715" rIns="91432" bIns="45715">
            <a:spAutoFit/>
          </a:bodyPr>
          <a:lstStyle/>
          <a:p>
            <a:r>
              <a:rPr lang="ru-RU" sz="1700" b="1" spc="-5" dirty="0" smtClean="0">
                <a:solidFill>
                  <a:srgbClr val="C00000"/>
                </a:solidFill>
              </a:rPr>
              <a:t>МИКРОЭКОНОМИКА </a:t>
            </a:r>
          </a:p>
          <a:p>
            <a:endParaRPr lang="ru-RU" sz="1200" b="1" spc="-5" dirty="0">
              <a:solidFill>
                <a:srgbClr val="C00000"/>
              </a:solidFill>
            </a:endParaRPr>
          </a:p>
          <a:p>
            <a:r>
              <a:rPr lang="ru-RU" b="1" spc="-5" dirty="0">
                <a:solidFill>
                  <a:schemeClr val="accent1"/>
                </a:solidFill>
              </a:rPr>
              <a:t>ОПРЕДЕЛИТЬ НАБОР ПЕРВООЧЕРЕДНЫХ ПРОЕКТОВ-ЛОКОМОТИВОВ* </a:t>
            </a:r>
            <a:r>
              <a:rPr lang="ru-RU" b="1" spc="-5" dirty="0" smtClean="0">
                <a:solidFill>
                  <a:schemeClr val="accent1"/>
                </a:solidFill>
              </a:rPr>
              <a:t>– </a:t>
            </a:r>
            <a:r>
              <a:rPr lang="ru-RU" b="1" spc="-5" dirty="0">
                <a:solidFill>
                  <a:schemeClr val="accent1"/>
                </a:solidFill>
              </a:rPr>
              <a:t>ТОЧЕК РОСТА НОВОЙ ЭКОНОМИКИ, ОБЛАДАЮЩИХ НАИБОЛЬШИМ МУЛЬТИПЛИКАТИВНЫМ ЭФФЕКТОМ ДЛЯ РАЗВИТИЯ ЭКОНОМИКИ В ЦЕЛОМ. РЕАЛИЗОВАТЬ ИХ НА БАЗЕ ПРОЕКТОВ ГОСУДАРСТВЕННО-ЧАСТНОГО </a:t>
            </a:r>
            <a:r>
              <a:rPr lang="ru-RU" b="1" spc="-5" dirty="0" smtClean="0">
                <a:solidFill>
                  <a:schemeClr val="accent1"/>
                </a:solidFill>
              </a:rPr>
              <a:t>ПАРТНЕРСТВА</a:t>
            </a:r>
            <a:r>
              <a:rPr lang="ru-RU" b="1" spc="-5" dirty="0">
                <a:solidFill>
                  <a:schemeClr val="accent1"/>
                </a:solidFill>
              </a:rPr>
              <a:t>, ПРОЕКТНОГО </a:t>
            </a:r>
            <a:r>
              <a:rPr lang="ru-RU" b="1" spc="-5" dirty="0" smtClean="0">
                <a:solidFill>
                  <a:schemeClr val="accent1"/>
                </a:solidFill>
              </a:rPr>
              <a:t>ФИНАНСИРОВАНИЯ</a:t>
            </a:r>
          </a:p>
          <a:p>
            <a:endParaRPr lang="ru-RU" sz="1200" b="1" spc="-5" dirty="0" smtClean="0">
              <a:solidFill>
                <a:schemeClr val="accent1"/>
              </a:solidFill>
            </a:endParaRPr>
          </a:p>
          <a:p>
            <a:r>
              <a:rPr lang="ru-RU" b="1" spc="-5" dirty="0" smtClean="0">
                <a:solidFill>
                  <a:schemeClr val="accent1"/>
                </a:solidFill>
              </a:rPr>
              <a:t>1. Развитие ТОСЭР «Хабаровск»</a:t>
            </a:r>
            <a:endParaRPr lang="ru-RU" b="1" spc="-5" dirty="0" smtClean="0"/>
          </a:p>
          <a:p>
            <a:endParaRPr lang="ru-RU" sz="1200" b="1" spc="-5" dirty="0" smtClean="0">
              <a:solidFill>
                <a:schemeClr val="accent1"/>
              </a:solidFill>
            </a:endParaRPr>
          </a:p>
          <a:p>
            <a:r>
              <a:rPr lang="ru-RU" b="1" spc="-5" dirty="0" smtClean="0">
                <a:solidFill>
                  <a:schemeClr val="accent1"/>
                </a:solidFill>
              </a:rPr>
              <a:t>2. Развитие ТОСЭР «Комсомольск»</a:t>
            </a:r>
          </a:p>
          <a:p>
            <a:endParaRPr lang="ru-RU" sz="1200" b="1" spc="-5" dirty="0" smtClean="0">
              <a:solidFill>
                <a:schemeClr val="accent1"/>
              </a:solidFill>
            </a:endParaRPr>
          </a:p>
          <a:p>
            <a:r>
              <a:rPr lang="ru-RU" b="1" spc="-5" dirty="0" smtClean="0">
                <a:solidFill>
                  <a:schemeClr val="accent1"/>
                </a:solidFill>
              </a:rPr>
              <a:t>3. Развитие ТОСЭР «Николаевск»</a:t>
            </a:r>
          </a:p>
          <a:p>
            <a:endParaRPr lang="ru-RU" sz="1200" b="1" spc="-5" dirty="0" smtClean="0">
              <a:solidFill>
                <a:schemeClr val="accent1"/>
              </a:solidFill>
            </a:endParaRPr>
          </a:p>
          <a:p>
            <a:r>
              <a:rPr lang="ru-RU" b="1" spc="-5" dirty="0" smtClean="0">
                <a:solidFill>
                  <a:schemeClr val="accent1"/>
                </a:solidFill>
              </a:rPr>
              <a:t>4. Развитие режима свободного порта Владивосток в Хабаровском крае</a:t>
            </a:r>
          </a:p>
          <a:p>
            <a:endParaRPr lang="ru-RU" sz="1200" b="1" spc="-5" dirty="0">
              <a:solidFill>
                <a:schemeClr val="accent1"/>
              </a:solidFill>
            </a:endParaRPr>
          </a:p>
          <a:p>
            <a:r>
              <a:rPr lang="ru-RU" b="1" spc="-5" dirty="0" smtClean="0">
                <a:solidFill>
                  <a:schemeClr val="accent1"/>
                </a:solidFill>
              </a:rPr>
              <a:t>5. Модернизация </a:t>
            </a:r>
            <a:r>
              <a:rPr lang="ru-RU" b="1" spc="-5" dirty="0" err="1" smtClean="0">
                <a:solidFill>
                  <a:schemeClr val="accent1"/>
                </a:solidFill>
              </a:rPr>
              <a:t>жд</a:t>
            </a:r>
            <a:r>
              <a:rPr lang="ru-RU" b="1" spc="-5" dirty="0" smtClean="0">
                <a:solidFill>
                  <a:schemeClr val="accent1"/>
                </a:solidFill>
              </a:rPr>
              <a:t> инфраструктуры БАМ и Транссиб</a:t>
            </a:r>
          </a:p>
          <a:p>
            <a:endParaRPr lang="ru-RU" sz="1200" b="1" spc="-5" dirty="0">
              <a:solidFill>
                <a:schemeClr val="accent1"/>
              </a:solidFill>
            </a:endParaRPr>
          </a:p>
          <a:p>
            <a:r>
              <a:rPr lang="ru-RU" b="1" spc="-5" dirty="0" smtClean="0">
                <a:solidFill>
                  <a:schemeClr val="accent1"/>
                </a:solidFill>
              </a:rPr>
              <a:t>6. Реализация крупных инвестиционных проектов: ПАО «</a:t>
            </a:r>
            <a:r>
              <a:rPr lang="ru-RU" b="1" spc="-5" dirty="0" err="1" smtClean="0">
                <a:solidFill>
                  <a:schemeClr val="accent1"/>
                </a:solidFill>
              </a:rPr>
              <a:t>Русолово</a:t>
            </a:r>
            <a:r>
              <a:rPr lang="ru-RU" b="1" spc="-5" dirty="0" smtClean="0">
                <a:solidFill>
                  <a:schemeClr val="accent1"/>
                </a:solidFill>
              </a:rPr>
              <a:t>», АО «</a:t>
            </a:r>
            <a:r>
              <a:rPr lang="ru-RU" b="1" spc="-5" dirty="0" err="1" smtClean="0">
                <a:solidFill>
                  <a:schemeClr val="accent1"/>
                </a:solidFill>
              </a:rPr>
              <a:t>Ургалуголь</a:t>
            </a:r>
            <a:r>
              <a:rPr lang="ru-RU" b="1" spc="-5" dirty="0" smtClean="0">
                <a:solidFill>
                  <a:schemeClr val="accent1"/>
                </a:solidFill>
              </a:rPr>
              <a:t>», АО «Полиметалл»</a:t>
            </a:r>
          </a:p>
          <a:p>
            <a:endParaRPr lang="ru-RU" sz="1200" b="1" spc="-5" dirty="0">
              <a:solidFill>
                <a:schemeClr val="accent1"/>
              </a:solidFill>
            </a:endParaRPr>
          </a:p>
          <a:p>
            <a:r>
              <a:rPr lang="ru-RU" b="1" spc="-5" dirty="0" smtClean="0">
                <a:solidFill>
                  <a:schemeClr val="accent1"/>
                </a:solidFill>
              </a:rPr>
              <a:t>7. Реализация Долгосрочного плана комплексного социально-экономического развития г. Комсомольска-на-Амуре (распоряжение Правительства РФ от 18.04.2016 № 704-р)</a:t>
            </a:r>
            <a:endParaRPr lang="ru-RU" b="1" spc="-5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49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33913</TotalTime>
  <Words>1156</Words>
  <Application>Microsoft Office PowerPoint</Application>
  <PresentationFormat>Экран (4:3)</PresentationFormat>
  <Paragraphs>267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</vt:lpstr>
      <vt:lpstr>Helvetica</vt:lpstr>
      <vt:lpstr>Mangal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Никулин Станислав</dc:creator>
  <cp:lastModifiedBy>Драчев Сергей Борисович</cp:lastModifiedBy>
  <cp:revision>1350</cp:revision>
  <cp:lastPrinted>2017-10-18T06:19:33Z</cp:lastPrinted>
  <dcterms:created xsi:type="dcterms:W3CDTF">2015-11-30T13:19:55Z</dcterms:created>
  <dcterms:modified xsi:type="dcterms:W3CDTF">2017-10-27T04:22:00Z</dcterms:modified>
</cp:coreProperties>
</file>